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426" r:id="rId2"/>
    <p:sldId id="427" r:id="rId3"/>
    <p:sldId id="428" r:id="rId4"/>
    <p:sldId id="483" r:id="rId5"/>
    <p:sldId id="425" r:id="rId6"/>
    <p:sldId id="456" r:id="rId7"/>
    <p:sldId id="457" r:id="rId8"/>
    <p:sldId id="458" r:id="rId9"/>
    <p:sldId id="365" r:id="rId10"/>
    <p:sldId id="366" r:id="rId11"/>
    <p:sldId id="467" r:id="rId12"/>
    <p:sldId id="484" r:id="rId13"/>
    <p:sldId id="485" r:id="rId14"/>
    <p:sldId id="486" r:id="rId15"/>
    <p:sldId id="263" r:id="rId16"/>
    <p:sldId id="444" r:id="rId17"/>
    <p:sldId id="327" r:id="rId18"/>
    <p:sldId id="461" r:id="rId19"/>
    <p:sldId id="443" r:id="rId20"/>
    <p:sldId id="314" r:id="rId21"/>
    <p:sldId id="264" r:id="rId22"/>
    <p:sldId id="478" r:id="rId23"/>
    <p:sldId id="481" r:id="rId24"/>
    <p:sldId id="315" r:id="rId25"/>
    <p:sldId id="452" r:id="rId26"/>
    <p:sldId id="419" r:id="rId27"/>
    <p:sldId id="434" r:id="rId28"/>
    <p:sldId id="282" r:id="rId29"/>
    <p:sldId id="480" r:id="rId30"/>
    <p:sldId id="479" r:id="rId31"/>
    <p:sldId id="287" r:id="rId32"/>
    <p:sldId id="284" r:id="rId33"/>
    <p:sldId id="447" r:id="rId34"/>
    <p:sldId id="464" r:id="rId35"/>
    <p:sldId id="285" r:id="rId36"/>
    <p:sldId id="482" r:id="rId37"/>
    <p:sldId id="286" r:id="rId38"/>
    <p:sldId id="288" r:id="rId39"/>
    <p:sldId id="436" r:id="rId40"/>
    <p:sldId id="44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D03"/>
    <a:srgbClr val="69FD35"/>
    <a:srgbClr val="FF7C80"/>
    <a:srgbClr val="FFD5D7"/>
    <a:srgbClr val="8EFD67"/>
    <a:srgbClr val="E7FE5C"/>
    <a:srgbClr val="DAEC30"/>
    <a:srgbClr val="FBEEB7"/>
    <a:srgbClr val="FFABAD"/>
    <a:srgbClr val="FF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en.wikipedia.org/wiki/File:Lightning_NOAA.jpg" TargetMode="External"/><Relationship Id="rId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hyperlink" Target="http://upload.wikimedia.org/wikipedia/commons/f/ff/Finger-pointing-icon.p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upload.wikimedia.org/wikipedia/commons/a/a2/Hand_-_Index_finger.jpg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4/4b/Tacking_near_Britannia_Bridge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://upload.wikimedia.org/wikipedia/commons/e/e6/Nlyl_reading_man_with_glasses.svg" TargetMode="External"/><Relationship Id="rId4" Type="http://schemas.openxmlformats.org/officeDocument/2006/relationships/audio" Target="../media/audio16.wav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2/24/Honduras_San_Ramon_Choluteca_school_Line_Up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28.jpeg"/><Relationship Id="rId4" Type="http://schemas.openxmlformats.org/officeDocument/2006/relationships/audio" Target="../media/audio17.wav"/><Relationship Id="rId9" Type="http://schemas.openxmlformats.org/officeDocument/2006/relationships/hyperlink" Target="http://en.wikipedia.org/wiki/File:Volleyball_gam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Youth-soccer-indiana.jpg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://upload.wikimedia.org/wikipedia/commons/3/30/Electra_(star).jpg" TargetMode="Externa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audio" Target="../media/audio1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0.png"/><Relationship Id="rId4" Type="http://schemas.openxmlformats.org/officeDocument/2006/relationships/audio" Target="../media/audio2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第八課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哪顆行星最靠近太陽？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青青用什麼方法記住星球的中文名字？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下面哪顆星球的顏色像火一樣紅？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下面哪顆星最亮？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你覺得青青記星球的方法有趣嗎？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7086600" y="12192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7086600" y="22098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7086600" y="32766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7086600" y="43434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7086600" y="54864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8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8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8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8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美麗的行星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8-27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6999"/>
            <a:ext cx="9144000" cy="2608845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8-2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262005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2" idx="2"/>
          </p:cNvCxnSpPr>
          <p:nvPr/>
        </p:nvCxnSpPr>
        <p:spPr>
          <a:xfrm>
            <a:off x="0" y="2590800"/>
            <a:ext cx="4572000" cy="29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3000" y="33528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85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4400" y="16002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657600" y="4434700"/>
            <a:ext cx="5486400" cy="24233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35052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76800" y="25908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29600" y="33528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33800" y="434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8-28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38796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685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429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239000" y="3429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5146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257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343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77000" y="25146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90800" y="4419600"/>
            <a:ext cx="6553200" cy="243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8-29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066800"/>
            <a:ext cx="9107965" cy="2743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743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7338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8600" y="5334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pic>
        <p:nvPicPr>
          <p:cNvPr id="3075" name="Picture 3" descr="C:\Users\Meishing\Desktop\meizhou pics\48-3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35040"/>
            <a:ext cx="4038600" cy="265626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2819400" y="37338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27432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pload.wikimedia.org/wikipedia/commons/thumb/7/7d/Lightning_NOAA.jpg/350px-Lightning_NOA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92634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2133600"/>
            <a:ext cx="3200400" cy="1988106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閃電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609600" y="685800"/>
            <a:ext cx="1371600" cy="129661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5257800" y="3124200"/>
            <a:ext cx="1301750" cy="1446213"/>
            <a:chOff x="762000" y="1985963"/>
            <a:chExt cx="4197350" cy="4184650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2000" y="2332038"/>
              <a:ext cx="560388" cy="3527425"/>
            </a:xfrm>
            <a:custGeom>
              <a:avLst/>
              <a:gdLst/>
              <a:ahLst/>
              <a:cxnLst>
                <a:cxn ang="0">
                  <a:pos x="339" y="3"/>
                </a:cxn>
                <a:cxn ang="0">
                  <a:pos x="445" y="21"/>
                </a:cxn>
                <a:cxn ang="0">
                  <a:pos x="539" y="51"/>
                </a:cxn>
                <a:cxn ang="0">
                  <a:pos x="618" y="97"/>
                </a:cxn>
                <a:cxn ang="0">
                  <a:pos x="672" y="159"/>
                </a:cxn>
                <a:cxn ang="0">
                  <a:pos x="700" y="238"/>
                </a:cxn>
                <a:cxn ang="0">
                  <a:pos x="700" y="504"/>
                </a:cxn>
                <a:cxn ang="0">
                  <a:pos x="689" y="1003"/>
                </a:cxn>
                <a:cxn ang="0">
                  <a:pos x="675" y="1468"/>
                </a:cxn>
                <a:cxn ang="0">
                  <a:pos x="662" y="1896"/>
                </a:cxn>
                <a:cxn ang="0">
                  <a:pos x="647" y="2290"/>
                </a:cxn>
                <a:cxn ang="0">
                  <a:pos x="633" y="2647"/>
                </a:cxn>
                <a:cxn ang="0">
                  <a:pos x="618" y="2969"/>
                </a:cxn>
                <a:cxn ang="0">
                  <a:pos x="601" y="3255"/>
                </a:cxn>
                <a:cxn ang="0">
                  <a:pos x="585" y="3505"/>
                </a:cxn>
                <a:cxn ang="0">
                  <a:pos x="568" y="3720"/>
                </a:cxn>
                <a:cxn ang="0">
                  <a:pos x="551" y="3900"/>
                </a:cxn>
                <a:cxn ang="0">
                  <a:pos x="533" y="4044"/>
                </a:cxn>
                <a:cxn ang="0">
                  <a:pos x="514" y="4152"/>
                </a:cxn>
                <a:cxn ang="0">
                  <a:pos x="495" y="4230"/>
                </a:cxn>
                <a:cxn ang="0">
                  <a:pos x="474" y="4298"/>
                </a:cxn>
                <a:cxn ang="0">
                  <a:pos x="449" y="4351"/>
                </a:cxn>
                <a:cxn ang="0">
                  <a:pos x="420" y="4394"/>
                </a:cxn>
                <a:cxn ang="0">
                  <a:pos x="387" y="4422"/>
                </a:cxn>
                <a:cxn ang="0">
                  <a:pos x="353" y="4440"/>
                </a:cxn>
                <a:cxn ang="0">
                  <a:pos x="311" y="4442"/>
                </a:cxn>
                <a:cxn ang="0">
                  <a:pos x="247" y="4422"/>
                </a:cxn>
                <a:cxn ang="0">
                  <a:pos x="186" y="4376"/>
                </a:cxn>
                <a:cxn ang="0">
                  <a:pos x="124" y="4301"/>
                </a:cxn>
                <a:cxn ang="0">
                  <a:pos x="59" y="4186"/>
                </a:cxn>
                <a:cxn ang="0">
                  <a:pos x="17" y="4069"/>
                </a:cxn>
                <a:cxn ang="0">
                  <a:pos x="0" y="3952"/>
                </a:cxn>
                <a:cxn ang="0">
                  <a:pos x="11" y="3804"/>
                </a:cxn>
                <a:cxn ang="0">
                  <a:pos x="50" y="3695"/>
                </a:cxn>
                <a:cxn ang="0">
                  <a:pos x="86" y="3595"/>
                </a:cxn>
                <a:cxn ang="0">
                  <a:pos x="119" y="3484"/>
                </a:cxn>
                <a:cxn ang="0">
                  <a:pos x="149" y="3357"/>
                </a:cxn>
                <a:cxn ang="0">
                  <a:pos x="178" y="3217"/>
                </a:cxn>
                <a:cxn ang="0">
                  <a:pos x="203" y="3065"/>
                </a:cxn>
                <a:cxn ang="0">
                  <a:pos x="226" y="2898"/>
                </a:cxn>
                <a:cxn ang="0">
                  <a:pos x="247" y="2720"/>
                </a:cxn>
                <a:cxn ang="0">
                  <a:pos x="268" y="2510"/>
                </a:cxn>
                <a:cxn ang="0">
                  <a:pos x="286" y="2263"/>
                </a:cxn>
                <a:cxn ang="0">
                  <a:pos x="299" y="1979"/>
                </a:cxn>
                <a:cxn ang="0">
                  <a:pos x="309" y="1660"/>
                </a:cxn>
                <a:cxn ang="0">
                  <a:pos x="315" y="1305"/>
                </a:cxn>
                <a:cxn ang="0">
                  <a:pos x="315" y="959"/>
                </a:cxn>
                <a:cxn ang="0">
                  <a:pos x="311" y="794"/>
                </a:cxn>
                <a:cxn ang="0">
                  <a:pos x="299" y="648"/>
                </a:cxn>
                <a:cxn ang="0">
                  <a:pos x="282" y="518"/>
                </a:cxn>
                <a:cxn ang="0">
                  <a:pos x="255" y="403"/>
                </a:cxn>
                <a:cxn ang="0">
                  <a:pos x="224" y="305"/>
                </a:cxn>
                <a:cxn ang="0">
                  <a:pos x="184" y="222"/>
                </a:cxn>
                <a:cxn ang="0">
                  <a:pos x="132" y="134"/>
                </a:cxn>
                <a:cxn ang="0">
                  <a:pos x="117" y="84"/>
                </a:cxn>
                <a:cxn ang="0">
                  <a:pos x="124" y="44"/>
                </a:cxn>
                <a:cxn ang="0">
                  <a:pos x="159" y="13"/>
                </a:cxn>
                <a:cxn ang="0">
                  <a:pos x="219" y="0"/>
                </a:cxn>
              </a:cxnLst>
              <a:rect l="0" t="0" r="r" b="b"/>
              <a:pathLst>
                <a:path w="706" h="4443">
                  <a:moveTo>
                    <a:pt x="249" y="0"/>
                  </a:moveTo>
                  <a:lnTo>
                    <a:pt x="272" y="0"/>
                  </a:lnTo>
                  <a:lnTo>
                    <a:pt x="295" y="0"/>
                  </a:lnTo>
                  <a:lnTo>
                    <a:pt x="318" y="1"/>
                  </a:lnTo>
                  <a:lnTo>
                    <a:pt x="339" y="3"/>
                  </a:lnTo>
                  <a:lnTo>
                    <a:pt x="362" y="5"/>
                  </a:lnTo>
                  <a:lnTo>
                    <a:pt x="384" y="9"/>
                  </a:lnTo>
                  <a:lnTo>
                    <a:pt x="405" y="13"/>
                  </a:lnTo>
                  <a:lnTo>
                    <a:pt x="426" y="17"/>
                  </a:lnTo>
                  <a:lnTo>
                    <a:pt x="445" y="21"/>
                  </a:lnTo>
                  <a:lnTo>
                    <a:pt x="464" y="26"/>
                  </a:lnTo>
                  <a:lnTo>
                    <a:pt x="483" y="32"/>
                  </a:lnTo>
                  <a:lnTo>
                    <a:pt x="503" y="38"/>
                  </a:lnTo>
                  <a:lnTo>
                    <a:pt x="522" y="44"/>
                  </a:lnTo>
                  <a:lnTo>
                    <a:pt x="539" y="51"/>
                  </a:lnTo>
                  <a:lnTo>
                    <a:pt x="556" y="59"/>
                  </a:lnTo>
                  <a:lnTo>
                    <a:pt x="574" y="67"/>
                  </a:lnTo>
                  <a:lnTo>
                    <a:pt x="589" y="76"/>
                  </a:lnTo>
                  <a:lnTo>
                    <a:pt x="604" y="86"/>
                  </a:lnTo>
                  <a:lnTo>
                    <a:pt x="618" y="97"/>
                  </a:lnTo>
                  <a:lnTo>
                    <a:pt x="631" y="109"/>
                  </a:lnTo>
                  <a:lnTo>
                    <a:pt x="643" y="120"/>
                  </a:lnTo>
                  <a:lnTo>
                    <a:pt x="654" y="132"/>
                  </a:lnTo>
                  <a:lnTo>
                    <a:pt x="664" y="145"/>
                  </a:lnTo>
                  <a:lnTo>
                    <a:pt x="672" y="159"/>
                  </a:lnTo>
                  <a:lnTo>
                    <a:pt x="679" y="174"/>
                  </a:lnTo>
                  <a:lnTo>
                    <a:pt x="687" y="190"/>
                  </a:lnTo>
                  <a:lnTo>
                    <a:pt x="693" y="205"/>
                  </a:lnTo>
                  <a:lnTo>
                    <a:pt x="697" y="220"/>
                  </a:lnTo>
                  <a:lnTo>
                    <a:pt x="700" y="238"/>
                  </a:lnTo>
                  <a:lnTo>
                    <a:pt x="704" y="255"/>
                  </a:lnTo>
                  <a:lnTo>
                    <a:pt x="704" y="274"/>
                  </a:lnTo>
                  <a:lnTo>
                    <a:pt x="706" y="293"/>
                  </a:lnTo>
                  <a:lnTo>
                    <a:pt x="704" y="399"/>
                  </a:lnTo>
                  <a:lnTo>
                    <a:pt x="700" y="504"/>
                  </a:lnTo>
                  <a:lnTo>
                    <a:pt x="698" y="606"/>
                  </a:lnTo>
                  <a:lnTo>
                    <a:pt x="697" y="708"/>
                  </a:lnTo>
                  <a:lnTo>
                    <a:pt x="693" y="808"/>
                  </a:lnTo>
                  <a:lnTo>
                    <a:pt x="691" y="906"/>
                  </a:lnTo>
                  <a:lnTo>
                    <a:pt x="689" y="1003"/>
                  </a:lnTo>
                  <a:lnTo>
                    <a:pt x="685" y="1099"/>
                  </a:lnTo>
                  <a:lnTo>
                    <a:pt x="683" y="1194"/>
                  </a:lnTo>
                  <a:lnTo>
                    <a:pt x="681" y="1286"/>
                  </a:lnTo>
                  <a:lnTo>
                    <a:pt x="677" y="1378"/>
                  </a:lnTo>
                  <a:lnTo>
                    <a:pt x="675" y="1468"/>
                  </a:lnTo>
                  <a:lnTo>
                    <a:pt x="673" y="1556"/>
                  </a:lnTo>
                  <a:lnTo>
                    <a:pt x="670" y="1645"/>
                  </a:lnTo>
                  <a:lnTo>
                    <a:pt x="668" y="1729"/>
                  </a:lnTo>
                  <a:lnTo>
                    <a:pt x="664" y="1814"/>
                  </a:lnTo>
                  <a:lnTo>
                    <a:pt x="662" y="1896"/>
                  </a:lnTo>
                  <a:lnTo>
                    <a:pt x="658" y="1979"/>
                  </a:lnTo>
                  <a:lnTo>
                    <a:pt x="656" y="2057"/>
                  </a:lnTo>
                  <a:lnTo>
                    <a:pt x="652" y="2136"/>
                  </a:lnTo>
                  <a:lnTo>
                    <a:pt x="650" y="2215"/>
                  </a:lnTo>
                  <a:lnTo>
                    <a:pt x="647" y="2290"/>
                  </a:lnTo>
                  <a:lnTo>
                    <a:pt x="645" y="2364"/>
                  </a:lnTo>
                  <a:lnTo>
                    <a:pt x="641" y="2437"/>
                  </a:lnTo>
                  <a:lnTo>
                    <a:pt x="639" y="2508"/>
                  </a:lnTo>
                  <a:lnTo>
                    <a:pt x="635" y="2579"/>
                  </a:lnTo>
                  <a:lnTo>
                    <a:pt x="633" y="2647"/>
                  </a:lnTo>
                  <a:lnTo>
                    <a:pt x="629" y="2714"/>
                  </a:lnTo>
                  <a:lnTo>
                    <a:pt x="625" y="2781"/>
                  </a:lnTo>
                  <a:lnTo>
                    <a:pt x="624" y="2844"/>
                  </a:lnTo>
                  <a:lnTo>
                    <a:pt x="620" y="2908"/>
                  </a:lnTo>
                  <a:lnTo>
                    <a:pt x="618" y="2969"/>
                  </a:lnTo>
                  <a:lnTo>
                    <a:pt x="614" y="3029"/>
                  </a:lnTo>
                  <a:lnTo>
                    <a:pt x="610" y="3088"/>
                  </a:lnTo>
                  <a:lnTo>
                    <a:pt x="608" y="3144"/>
                  </a:lnTo>
                  <a:lnTo>
                    <a:pt x="604" y="3201"/>
                  </a:lnTo>
                  <a:lnTo>
                    <a:pt x="601" y="3255"/>
                  </a:lnTo>
                  <a:lnTo>
                    <a:pt x="599" y="3307"/>
                  </a:lnTo>
                  <a:lnTo>
                    <a:pt x="595" y="3359"/>
                  </a:lnTo>
                  <a:lnTo>
                    <a:pt x="591" y="3409"/>
                  </a:lnTo>
                  <a:lnTo>
                    <a:pt x="587" y="3459"/>
                  </a:lnTo>
                  <a:lnTo>
                    <a:pt x="585" y="3505"/>
                  </a:lnTo>
                  <a:lnTo>
                    <a:pt x="581" y="3551"/>
                  </a:lnTo>
                  <a:lnTo>
                    <a:pt x="577" y="3595"/>
                  </a:lnTo>
                  <a:lnTo>
                    <a:pt x="574" y="3639"/>
                  </a:lnTo>
                  <a:lnTo>
                    <a:pt x="572" y="3679"/>
                  </a:lnTo>
                  <a:lnTo>
                    <a:pt x="568" y="3720"/>
                  </a:lnTo>
                  <a:lnTo>
                    <a:pt x="564" y="3758"/>
                  </a:lnTo>
                  <a:lnTo>
                    <a:pt x="560" y="3797"/>
                  </a:lnTo>
                  <a:lnTo>
                    <a:pt x="558" y="3833"/>
                  </a:lnTo>
                  <a:lnTo>
                    <a:pt x="554" y="3868"/>
                  </a:lnTo>
                  <a:lnTo>
                    <a:pt x="551" y="3900"/>
                  </a:lnTo>
                  <a:lnTo>
                    <a:pt x="547" y="3931"/>
                  </a:lnTo>
                  <a:lnTo>
                    <a:pt x="543" y="3962"/>
                  </a:lnTo>
                  <a:lnTo>
                    <a:pt x="539" y="3990"/>
                  </a:lnTo>
                  <a:lnTo>
                    <a:pt x="535" y="4017"/>
                  </a:lnTo>
                  <a:lnTo>
                    <a:pt x="533" y="4044"/>
                  </a:lnTo>
                  <a:lnTo>
                    <a:pt x="530" y="4067"/>
                  </a:lnTo>
                  <a:lnTo>
                    <a:pt x="526" y="4090"/>
                  </a:lnTo>
                  <a:lnTo>
                    <a:pt x="522" y="4113"/>
                  </a:lnTo>
                  <a:lnTo>
                    <a:pt x="518" y="4132"/>
                  </a:lnTo>
                  <a:lnTo>
                    <a:pt x="514" y="4152"/>
                  </a:lnTo>
                  <a:lnTo>
                    <a:pt x="510" y="4169"/>
                  </a:lnTo>
                  <a:lnTo>
                    <a:pt x="506" y="4184"/>
                  </a:lnTo>
                  <a:lnTo>
                    <a:pt x="503" y="4202"/>
                  </a:lnTo>
                  <a:lnTo>
                    <a:pt x="499" y="4217"/>
                  </a:lnTo>
                  <a:lnTo>
                    <a:pt x="495" y="4230"/>
                  </a:lnTo>
                  <a:lnTo>
                    <a:pt x="491" y="4246"/>
                  </a:lnTo>
                  <a:lnTo>
                    <a:pt x="487" y="4259"/>
                  </a:lnTo>
                  <a:lnTo>
                    <a:pt x="483" y="4273"/>
                  </a:lnTo>
                  <a:lnTo>
                    <a:pt x="480" y="4286"/>
                  </a:lnTo>
                  <a:lnTo>
                    <a:pt x="474" y="4298"/>
                  </a:lnTo>
                  <a:lnTo>
                    <a:pt x="470" y="4309"/>
                  </a:lnTo>
                  <a:lnTo>
                    <a:pt x="464" y="4321"/>
                  </a:lnTo>
                  <a:lnTo>
                    <a:pt x="458" y="4332"/>
                  </a:lnTo>
                  <a:lnTo>
                    <a:pt x="455" y="4342"/>
                  </a:lnTo>
                  <a:lnTo>
                    <a:pt x="449" y="4351"/>
                  </a:lnTo>
                  <a:lnTo>
                    <a:pt x="443" y="4361"/>
                  </a:lnTo>
                  <a:lnTo>
                    <a:pt x="437" y="4370"/>
                  </a:lnTo>
                  <a:lnTo>
                    <a:pt x="432" y="4378"/>
                  </a:lnTo>
                  <a:lnTo>
                    <a:pt x="426" y="4386"/>
                  </a:lnTo>
                  <a:lnTo>
                    <a:pt x="420" y="4394"/>
                  </a:lnTo>
                  <a:lnTo>
                    <a:pt x="414" y="4401"/>
                  </a:lnTo>
                  <a:lnTo>
                    <a:pt x="407" y="4407"/>
                  </a:lnTo>
                  <a:lnTo>
                    <a:pt x="401" y="4413"/>
                  </a:lnTo>
                  <a:lnTo>
                    <a:pt x="393" y="4418"/>
                  </a:lnTo>
                  <a:lnTo>
                    <a:pt x="387" y="4422"/>
                  </a:lnTo>
                  <a:lnTo>
                    <a:pt x="380" y="4426"/>
                  </a:lnTo>
                  <a:lnTo>
                    <a:pt x="374" y="4430"/>
                  </a:lnTo>
                  <a:lnTo>
                    <a:pt x="366" y="4434"/>
                  </a:lnTo>
                  <a:lnTo>
                    <a:pt x="361" y="4436"/>
                  </a:lnTo>
                  <a:lnTo>
                    <a:pt x="353" y="4440"/>
                  </a:lnTo>
                  <a:lnTo>
                    <a:pt x="345" y="4440"/>
                  </a:lnTo>
                  <a:lnTo>
                    <a:pt x="338" y="4442"/>
                  </a:lnTo>
                  <a:lnTo>
                    <a:pt x="330" y="4443"/>
                  </a:lnTo>
                  <a:lnTo>
                    <a:pt x="322" y="4443"/>
                  </a:lnTo>
                  <a:lnTo>
                    <a:pt x="311" y="4442"/>
                  </a:lnTo>
                  <a:lnTo>
                    <a:pt x="297" y="4440"/>
                  </a:lnTo>
                  <a:lnTo>
                    <a:pt x="286" y="4438"/>
                  </a:lnTo>
                  <a:lnTo>
                    <a:pt x="272" y="4434"/>
                  </a:lnTo>
                  <a:lnTo>
                    <a:pt x="261" y="4428"/>
                  </a:lnTo>
                  <a:lnTo>
                    <a:pt x="247" y="4422"/>
                  </a:lnTo>
                  <a:lnTo>
                    <a:pt x="236" y="4415"/>
                  </a:lnTo>
                  <a:lnTo>
                    <a:pt x="222" y="4407"/>
                  </a:lnTo>
                  <a:lnTo>
                    <a:pt x="211" y="4397"/>
                  </a:lnTo>
                  <a:lnTo>
                    <a:pt x="197" y="4388"/>
                  </a:lnTo>
                  <a:lnTo>
                    <a:pt x="186" y="4376"/>
                  </a:lnTo>
                  <a:lnTo>
                    <a:pt x="172" y="4363"/>
                  </a:lnTo>
                  <a:lnTo>
                    <a:pt x="161" y="4349"/>
                  </a:lnTo>
                  <a:lnTo>
                    <a:pt x="149" y="4334"/>
                  </a:lnTo>
                  <a:lnTo>
                    <a:pt x="136" y="4319"/>
                  </a:lnTo>
                  <a:lnTo>
                    <a:pt x="124" y="4301"/>
                  </a:lnTo>
                  <a:lnTo>
                    <a:pt x="109" y="4278"/>
                  </a:lnTo>
                  <a:lnTo>
                    <a:pt x="96" y="4255"/>
                  </a:lnTo>
                  <a:lnTo>
                    <a:pt x="82" y="4232"/>
                  </a:lnTo>
                  <a:lnTo>
                    <a:pt x="71" y="4209"/>
                  </a:lnTo>
                  <a:lnTo>
                    <a:pt x="59" y="4186"/>
                  </a:lnTo>
                  <a:lnTo>
                    <a:pt x="50" y="4163"/>
                  </a:lnTo>
                  <a:lnTo>
                    <a:pt x="40" y="4140"/>
                  </a:lnTo>
                  <a:lnTo>
                    <a:pt x="32" y="4117"/>
                  </a:lnTo>
                  <a:lnTo>
                    <a:pt x="25" y="4094"/>
                  </a:lnTo>
                  <a:lnTo>
                    <a:pt x="17" y="4069"/>
                  </a:lnTo>
                  <a:lnTo>
                    <a:pt x="11" y="4046"/>
                  </a:lnTo>
                  <a:lnTo>
                    <a:pt x="7" y="4023"/>
                  </a:lnTo>
                  <a:lnTo>
                    <a:pt x="4" y="4000"/>
                  </a:lnTo>
                  <a:lnTo>
                    <a:pt x="2" y="3975"/>
                  </a:lnTo>
                  <a:lnTo>
                    <a:pt x="0" y="3952"/>
                  </a:lnTo>
                  <a:lnTo>
                    <a:pt x="0" y="3927"/>
                  </a:lnTo>
                  <a:lnTo>
                    <a:pt x="0" y="3894"/>
                  </a:lnTo>
                  <a:lnTo>
                    <a:pt x="2" y="3864"/>
                  </a:lnTo>
                  <a:lnTo>
                    <a:pt x="5" y="3833"/>
                  </a:lnTo>
                  <a:lnTo>
                    <a:pt x="11" y="3804"/>
                  </a:lnTo>
                  <a:lnTo>
                    <a:pt x="19" y="3775"/>
                  </a:lnTo>
                  <a:lnTo>
                    <a:pt x="27" y="3747"/>
                  </a:lnTo>
                  <a:lnTo>
                    <a:pt x="38" y="3720"/>
                  </a:lnTo>
                  <a:lnTo>
                    <a:pt x="44" y="3706"/>
                  </a:lnTo>
                  <a:lnTo>
                    <a:pt x="50" y="3695"/>
                  </a:lnTo>
                  <a:lnTo>
                    <a:pt x="57" y="3676"/>
                  </a:lnTo>
                  <a:lnTo>
                    <a:pt x="65" y="3656"/>
                  </a:lnTo>
                  <a:lnTo>
                    <a:pt x="73" y="3637"/>
                  </a:lnTo>
                  <a:lnTo>
                    <a:pt x="80" y="3616"/>
                  </a:lnTo>
                  <a:lnTo>
                    <a:pt x="86" y="3595"/>
                  </a:lnTo>
                  <a:lnTo>
                    <a:pt x="94" y="3574"/>
                  </a:lnTo>
                  <a:lnTo>
                    <a:pt x="100" y="3551"/>
                  </a:lnTo>
                  <a:lnTo>
                    <a:pt x="107" y="3530"/>
                  </a:lnTo>
                  <a:lnTo>
                    <a:pt x="113" y="3507"/>
                  </a:lnTo>
                  <a:lnTo>
                    <a:pt x="119" y="3484"/>
                  </a:lnTo>
                  <a:lnTo>
                    <a:pt x="126" y="3459"/>
                  </a:lnTo>
                  <a:lnTo>
                    <a:pt x="132" y="3434"/>
                  </a:lnTo>
                  <a:lnTo>
                    <a:pt x="138" y="3409"/>
                  </a:lnTo>
                  <a:lnTo>
                    <a:pt x="144" y="3384"/>
                  </a:lnTo>
                  <a:lnTo>
                    <a:pt x="149" y="3357"/>
                  </a:lnTo>
                  <a:lnTo>
                    <a:pt x="155" y="3330"/>
                  </a:lnTo>
                  <a:lnTo>
                    <a:pt x="161" y="3303"/>
                  </a:lnTo>
                  <a:lnTo>
                    <a:pt x="167" y="3274"/>
                  </a:lnTo>
                  <a:lnTo>
                    <a:pt x="172" y="3248"/>
                  </a:lnTo>
                  <a:lnTo>
                    <a:pt x="178" y="3217"/>
                  </a:lnTo>
                  <a:lnTo>
                    <a:pt x="184" y="3188"/>
                  </a:lnTo>
                  <a:lnTo>
                    <a:pt x="188" y="3157"/>
                  </a:lnTo>
                  <a:lnTo>
                    <a:pt x="194" y="3128"/>
                  </a:lnTo>
                  <a:lnTo>
                    <a:pt x="199" y="3096"/>
                  </a:lnTo>
                  <a:lnTo>
                    <a:pt x="203" y="3065"/>
                  </a:lnTo>
                  <a:lnTo>
                    <a:pt x="209" y="3033"/>
                  </a:lnTo>
                  <a:lnTo>
                    <a:pt x="213" y="3000"/>
                  </a:lnTo>
                  <a:lnTo>
                    <a:pt x="217" y="2967"/>
                  </a:lnTo>
                  <a:lnTo>
                    <a:pt x="222" y="2933"/>
                  </a:lnTo>
                  <a:lnTo>
                    <a:pt x="226" y="2898"/>
                  </a:lnTo>
                  <a:lnTo>
                    <a:pt x="230" y="2864"/>
                  </a:lnTo>
                  <a:lnTo>
                    <a:pt x="234" y="2829"/>
                  </a:lnTo>
                  <a:lnTo>
                    <a:pt x="240" y="2794"/>
                  </a:lnTo>
                  <a:lnTo>
                    <a:pt x="243" y="2758"/>
                  </a:lnTo>
                  <a:lnTo>
                    <a:pt x="247" y="2720"/>
                  </a:lnTo>
                  <a:lnTo>
                    <a:pt x="253" y="2681"/>
                  </a:lnTo>
                  <a:lnTo>
                    <a:pt x="257" y="2641"/>
                  </a:lnTo>
                  <a:lnTo>
                    <a:pt x="261" y="2599"/>
                  </a:lnTo>
                  <a:lnTo>
                    <a:pt x="265" y="2555"/>
                  </a:lnTo>
                  <a:lnTo>
                    <a:pt x="268" y="2510"/>
                  </a:lnTo>
                  <a:lnTo>
                    <a:pt x="272" y="2462"/>
                  </a:lnTo>
                  <a:lnTo>
                    <a:pt x="276" y="2414"/>
                  </a:lnTo>
                  <a:lnTo>
                    <a:pt x="280" y="2366"/>
                  </a:lnTo>
                  <a:lnTo>
                    <a:pt x="282" y="2315"/>
                  </a:lnTo>
                  <a:lnTo>
                    <a:pt x="286" y="2263"/>
                  </a:lnTo>
                  <a:lnTo>
                    <a:pt x="288" y="2209"/>
                  </a:lnTo>
                  <a:lnTo>
                    <a:pt x="291" y="2153"/>
                  </a:lnTo>
                  <a:lnTo>
                    <a:pt x="293" y="2098"/>
                  </a:lnTo>
                  <a:lnTo>
                    <a:pt x="297" y="2038"/>
                  </a:lnTo>
                  <a:lnTo>
                    <a:pt x="299" y="1979"/>
                  </a:lnTo>
                  <a:lnTo>
                    <a:pt x="301" y="1919"/>
                  </a:lnTo>
                  <a:lnTo>
                    <a:pt x="303" y="1856"/>
                  </a:lnTo>
                  <a:lnTo>
                    <a:pt x="305" y="1792"/>
                  </a:lnTo>
                  <a:lnTo>
                    <a:pt x="307" y="1727"/>
                  </a:lnTo>
                  <a:lnTo>
                    <a:pt x="309" y="1660"/>
                  </a:lnTo>
                  <a:lnTo>
                    <a:pt x="311" y="1591"/>
                  </a:lnTo>
                  <a:lnTo>
                    <a:pt x="311" y="1522"/>
                  </a:lnTo>
                  <a:lnTo>
                    <a:pt x="313" y="1451"/>
                  </a:lnTo>
                  <a:lnTo>
                    <a:pt x="313" y="1378"/>
                  </a:lnTo>
                  <a:lnTo>
                    <a:pt x="315" y="1305"/>
                  </a:lnTo>
                  <a:lnTo>
                    <a:pt x="315" y="1228"/>
                  </a:lnTo>
                  <a:lnTo>
                    <a:pt x="315" y="1151"/>
                  </a:lnTo>
                  <a:lnTo>
                    <a:pt x="315" y="1073"/>
                  </a:lnTo>
                  <a:lnTo>
                    <a:pt x="316" y="994"/>
                  </a:lnTo>
                  <a:lnTo>
                    <a:pt x="315" y="959"/>
                  </a:lnTo>
                  <a:lnTo>
                    <a:pt x="315" y="925"/>
                  </a:lnTo>
                  <a:lnTo>
                    <a:pt x="315" y="890"/>
                  </a:lnTo>
                  <a:lnTo>
                    <a:pt x="313" y="858"/>
                  </a:lnTo>
                  <a:lnTo>
                    <a:pt x="313" y="827"/>
                  </a:lnTo>
                  <a:lnTo>
                    <a:pt x="311" y="794"/>
                  </a:lnTo>
                  <a:lnTo>
                    <a:pt x="309" y="764"/>
                  </a:lnTo>
                  <a:lnTo>
                    <a:pt x="307" y="735"/>
                  </a:lnTo>
                  <a:lnTo>
                    <a:pt x="305" y="704"/>
                  </a:lnTo>
                  <a:lnTo>
                    <a:pt x="303" y="675"/>
                  </a:lnTo>
                  <a:lnTo>
                    <a:pt x="299" y="648"/>
                  </a:lnTo>
                  <a:lnTo>
                    <a:pt x="295" y="621"/>
                  </a:lnTo>
                  <a:lnTo>
                    <a:pt x="293" y="595"/>
                  </a:lnTo>
                  <a:lnTo>
                    <a:pt x="290" y="568"/>
                  </a:lnTo>
                  <a:lnTo>
                    <a:pt x="286" y="543"/>
                  </a:lnTo>
                  <a:lnTo>
                    <a:pt x="282" y="518"/>
                  </a:lnTo>
                  <a:lnTo>
                    <a:pt x="276" y="493"/>
                  </a:lnTo>
                  <a:lnTo>
                    <a:pt x="272" y="470"/>
                  </a:lnTo>
                  <a:lnTo>
                    <a:pt x="267" y="447"/>
                  </a:lnTo>
                  <a:lnTo>
                    <a:pt x="261" y="426"/>
                  </a:lnTo>
                  <a:lnTo>
                    <a:pt x="255" y="403"/>
                  </a:lnTo>
                  <a:lnTo>
                    <a:pt x="249" y="383"/>
                  </a:lnTo>
                  <a:lnTo>
                    <a:pt x="243" y="362"/>
                  </a:lnTo>
                  <a:lnTo>
                    <a:pt x="238" y="343"/>
                  </a:lnTo>
                  <a:lnTo>
                    <a:pt x="230" y="324"/>
                  </a:lnTo>
                  <a:lnTo>
                    <a:pt x="224" y="305"/>
                  </a:lnTo>
                  <a:lnTo>
                    <a:pt x="217" y="287"/>
                  </a:lnTo>
                  <a:lnTo>
                    <a:pt x="209" y="270"/>
                  </a:lnTo>
                  <a:lnTo>
                    <a:pt x="201" y="253"/>
                  </a:lnTo>
                  <a:lnTo>
                    <a:pt x="194" y="238"/>
                  </a:lnTo>
                  <a:lnTo>
                    <a:pt x="184" y="222"/>
                  </a:lnTo>
                  <a:lnTo>
                    <a:pt x="176" y="207"/>
                  </a:lnTo>
                  <a:lnTo>
                    <a:pt x="163" y="188"/>
                  </a:lnTo>
                  <a:lnTo>
                    <a:pt x="151" y="168"/>
                  </a:lnTo>
                  <a:lnTo>
                    <a:pt x="142" y="151"/>
                  </a:lnTo>
                  <a:lnTo>
                    <a:pt x="132" y="134"/>
                  </a:lnTo>
                  <a:lnTo>
                    <a:pt x="126" y="119"/>
                  </a:lnTo>
                  <a:lnTo>
                    <a:pt x="121" y="103"/>
                  </a:lnTo>
                  <a:lnTo>
                    <a:pt x="119" y="97"/>
                  </a:lnTo>
                  <a:lnTo>
                    <a:pt x="117" y="90"/>
                  </a:lnTo>
                  <a:lnTo>
                    <a:pt x="117" y="84"/>
                  </a:lnTo>
                  <a:lnTo>
                    <a:pt x="117" y="78"/>
                  </a:lnTo>
                  <a:lnTo>
                    <a:pt x="117" y="69"/>
                  </a:lnTo>
                  <a:lnTo>
                    <a:pt x="119" y="59"/>
                  </a:lnTo>
                  <a:lnTo>
                    <a:pt x="121" y="51"/>
                  </a:lnTo>
                  <a:lnTo>
                    <a:pt x="124" y="44"/>
                  </a:lnTo>
                  <a:lnTo>
                    <a:pt x="130" y="36"/>
                  </a:lnTo>
                  <a:lnTo>
                    <a:pt x="136" y="28"/>
                  </a:lnTo>
                  <a:lnTo>
                    <a:pt x="142" y="23"/>
                  </a:lnTo>
                  <a:lnTo>
                    <a:pt x="149" y="19"/>
                  </a:lnTo>
                  <a:lnTo>
                    <a:pt x="159" y="13"/>
                  </a:lnTo>
                  <a:lnTo>
                    <a:pt x="169" y="9"/>
                  </a:lnTo>
                  <a:lnTo>
                    <a:pt x="180" y="5"/>
                  </a:lnTo>
                  <a:lnTo>
                    <a:pt x="192" y="3"/>
                  </a:lnTo>
                  <a:lnTo>
                    <a:pt x="203" y="1"/>
                  </a:lnTo>
                  <a:lnTo>
                    <a:pt x="219" y="0"/>
                  </a:lnTo>
                  <a:lnTo>
                    <a:pt x="234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054100" y="2165350"/>
              <a:ext cx="1514475" cy="1490663"/>
            </a:xfrm>
            <a:custGeom>
              <a:avLst/>
              <a:gdLst/>
              <a:ahLst/>
              <a:cxnLst>
                <a:cxn ang="0">
                  <a:pos x="1411" y="8"/>
                </a:cxn>
                <a:cxn ang="0">
                  <a:pos x="1501" y="41"/>
                </a:cxn>
                <a:cxn ang="0">
                  <a:pos x="1635" y="98"/>
                </a:cxn>
                <a:cxn ang="0">
                  <a:pos x="1770" y="173"/>
                </a:cxn>
                <a:cxn ang="0">
                  <a:pos x="1856" y="240"/>
                </a:cxn>
                <a:cxn ang="0">
                  <a:pos x="1898" y="300"/>
                </a:cxn>
                <a:cxn ang="0">
                  <a:pos x="1904" y="355"/>
                </a:cxn>
                <a:cxn ang="0">
                  <a:pos x="1877" y="421"/>
                </a:cxn>
                <a:cxn ang="0">
                  <a:pos x="1833" y="492"/>
                </a:cxn>
                <a:cxn ang="0">
                  <a:pos x="1793" y="592"/>
                </a:cxn>
                <a:cxn ang="0">
                  <a:pos x="1758" y="720"/>
                </a:cxn>
                <a:cxn ang="0">
                  <a:pos x="1743" y="787"/>
                </a:cxn>
                <a:cxn ang="0">
                  <a:pos x="1730" y="839"/>
                </a:cxn>
                <a:cxn ang="0">
                  <a:pos x="1708" y="935"/>
                </a:cxn>
                <a:cxn ang="0">
                  <a:pos x="1674" y="1077"/>
                </a:cxn>
                <a:cxn ang="0">
                  <a:pos x="1632" y="1267"/>
                </a:cxn>
                <a:cxn ang="0">
                  <a:pos x="1580" y="1503"/>
                </a:cxn>
                <a:cxn ang="0">
                  <a:pos x="1524" y="1743"/>
                </a:cxn>
                <a:cxn ang="0">
                  <a:pos x="1474" y="1820"/>
                </a:cxn>
                <a:cxn ang="0">
                  <a:pos x="1405" y="1864"/>
                </a:cxn>
                <a:cxn ang="0">
                  <a:pos x="1317" y="1878"/>
                </a:cxn>
                <a:cxn ang="0">
                  <a:pos x="1269" y="1862"/>
                </a:cxn>
                <a:cxn ang="0">
                  <a:pos x="1225" y="1814"/>
                </a:cxn>
                <a:cxn ang="0">
                  <a:pos x="1184" y="1738"/>
                </a:cxn>
                <a:cxn ang="0">
                  <a:pos x="1182" y="1680"/>
                </a:cxn>
                <a:cxn ang="0">
                  <a:pos x="1194" y="1634"/>
                </a:cxn>
                <a:cxn ang="0">
                  <a:pos x="1209" y="1584"/>
                </a:cxn>
                <a:cxn ang="0">
                  <a:pos x="1227" y="1521"/>
                </a:cxn>
                <a:cxn ang="0">
                  <a:pos x="1242" y="1440"/>
                </a:cxn>
                <a:cxn ang="0">
                  <a:pos x="1257" y="1344"/>
                </a:cxn>
                <a:cxn ang="0">
                  <a:pos x="1273" y="1235"/>
                </a:cxn>
                <a:cxn ang="0">
                  <a:pos x="1290" y="1106"/>
                </a:cxn>
                <a:cxn ang="0">
                  <a:pos x="1307" y="952"/>
                </a:cxn>
                <a:cxn ang="0">
                  <a:pos x="1328" y="753"/>
                </a:cxn>
                <a:cxn ang="0">
                  <a:pos x="1342" y="570"/>
                </a:cxn>
                <a:cxn ang="0">
                  <a:pos x="1347" y="405"/>
                </a:cxn>
                <a:cxn ang="0">
                  <a:pos x="1338" y="342"/>
                </a:cxn>
                <a:cxn ang="0">
                  <a:pos x="1311" y="304"/>
                </a:cxn>
                <a:cxn ang="0">
                  <a:pos x="1263" y="288"/>
                </a:cxn>
                <a:cxn ang="0">
                  <a:pos x="1227" y="290"/>
                </a:cxn>
                <a:cxn ang="0">
                  <a:pos x="1177" y="294"/>
                </a:cxn>
                <a:cxn ang="0">
                  <a:pos x="1109" y="302"/>
                </a:cxn>
                <a:cxn ang="0">
                  <a:pos x="1023" y="313"/>
                </a:cxn>
                <a:cxn ang="0">
                  <a:pos x="917" y="329"/>
                </a:cxn>
                <a:cxn ang="0">
                  <a:pos x="791" y="350"/>
                </a:cxn>
                <a:cxn ang="0">
                  <a:pos x="578" y="382"/>
                </a:cxn>
                <a:cxn ang="0">
                  <a:pos x="255" y="411"/>
                </a:cxn>
                <a:cxn ang="0">
                  <a:pos x="107" y="401"/>
                </a:cxn>
                <a:cxn ang="0">
                  <a:pos x="36" y="359"/>
                </a:cxn>
                <a:cxn ang="0">
                  <a:pos x="2" y="288"/>
                </a:cxn>
                <a:cxn ang="0">
                  <a:pos x="224" y="236"/>
                </a:cxn>
                <a:cxn ang="0">
                  <a:pos x="583" y="192"/>
                </a:cxn>
                <a:cxn ang="0">
                  <a:pos x="925" y="119"/>
                </a:cxn>
                <a:cxn ang="0">
                  <a:pos x="1163" y="46"/>
                </a:cxn>
                <a:cxn ang="0">
                  <a:pos x="1257" y="18"/>
                </a:cxn>
                <a:cxn ang="0">
                  <a:pos x="1328" y="4"/>
                </a:cxn>
                <a:cxn ang="0">
                  <a:pos x="1369" y="0"/>
                </a:cxn>
              </a:cxnLst>
              <a:rect l="0" t="0" r="r" b="b"/>
              <a:pathLst>
                <a:path w="1906" h="1878">
                  <a:moveTo>
                    <a:pt x="1369" y="0"/>
                  </a:moveTo>
                  <a:lnTo>
                    <a:pt x="1376" y="0"/>
                  </a:lnTo>
                  <a:lnTo>
                    <a:pt x="1386" y="2"/>
                  </a:lnTo>
                  <a:lnTo>
                    <a:pt x="1397" y="4"/>
                  </a:lnTo>
                  <a:lnTo>
                    <a:pt x="1411" y="8"/>
                  </a:lnTo>
                  <a:lnTo>
                    <a:pt x="1424" y="12"/>
                  </a:lnTo>
                  <a:lnTo>
                    <a:pt x="1442" y="18"/>
                  </a:lnTo>
                  <a:lnTo>
                    <a:pt x="1459" y="25"/>
                  </a:lnTo>
                  <a:lnTo>
                    <a:pt x="1480" y="31"/>
                  </a:lnTo>
                  <a:lnTo>
                    <a:pt x="1501" y="41"/>
                  </a:lnTo>
                  <a:lnTo>
                    <a:pt x="1524" y="50"/>
                  </a:lnTo>
                  <a:lnTo>
                    <a:pt x="1549" y="60"/>
                  </a:lnTo>
                  <a:lnTo>
                    <a:pt x="1576" y="71"/>
                  </a:lnTo>
                  <a:lnTo>
                    <a:pt x="1605" y="85"/>
                  </a:lnTo>
                  <a:lnTo>
                    <a:pt x="1635" y="98"/>
                  </a:lnTo>
                  <a:lnTo>
                    <a:pt x="1666" y="114"/>
                  </a:lnTo>
                  <a:lnTo>
                    <a:pt x="1701" y="129"/>
                  </a:lnTo>
                  <a:lnTo>
                    <a:pt x="1726" y="144"/>
                  </a:lnTo>
                  <a:lnTo>
                    <a:pt x="1749" y="160"/>
                  </a:lnTo>
                  <a:lnTo>
                    <a:pt x="1770" y="173"/>
                  </a:lnTo>
                  <a:lnTo>
                    <a:pt x="1791" y="186"/>
                  </a:lnTo>
                  <a:lnTo>
                    <a:pt x="1810" y="200"/>
                  </a:lnTo>
                  <a:lnTo>
                    <a:pt x="1825" y="213"/>
                  </a:lnTo>
                  <a:lnTo>
                    <a:pt x="1841" y="227"/>
                  </a:lnTo>
                  <a:lnTo>
                    <a:pt x="1856" y="240"/>
                  </a:lnTo>
                  <a:lnTo>
                    <a:pt x="1868" y="252"/>
                  </a:lnTo>
                  <a:lnTo>
                    <a:pt x="1877" y="265"/>
                  </a:lnTo>
                  <a:lnTo>
                    <a:pt x="1887" y="277"/>
                  </a:lnTo>
                  <a:lnTo>
                    <a:pt x="1893" y="288"/>
                  </a:lnTo>
                  <a:lnTo>
                    <a:pt x="1898" y="300"/>
                  </a:lnTo>
                  <a:lnTo>
                    <a:pt x="1902" y="309"/>
                  </a:lnTo>
                  <a:lnTo>
                    <a:pt x="1906" y="321"/>
                  </a:lnTo>
                  <a:lnTo>
                    <a:pt x="1906" y="332"/>
                  </a:lnTo>
                  <a:lnTo>
                    <a:pt x="1906" y="344"/>
                  </a:lnTo>
                  <a:lnTo>
                    <a:pt x="1904" y="355"/>
                  </a:lnTo>
                  <a:lnTo>
                    <a:pt x="1900" y="367"/>
                  </a:lnTo>
                  <a:lnTo>
                    <a:pt x="1897" y="378"/>
                  </a:lnTo>
                  <a:lnTo>
                    <a:pt x="1891" y="392"/>
                  </a:lnTo>
                  <a:lnTo>
                    <a:pt x="1885" y="405"/>
                  </a:lnTo>
                  <a:lnTo>
                    <a:pt x="1877" y="421"/>
                  </a:lnTo>
                  <a:lnTo>
                    <a:pt x="1870" y="436"/>
                  </a:lnTo>
                  <a:lnTo>
                    <a:pt x="1860" y="448"/>
                  </a:lnTo>
                  <a:lnTo>
                    <a:pt x="1850" y="461"/>
                  </a:lnTo>
                  <a:lnTo>
                    <a:pt x="1843" y="476"/>
                  </a:lnTo>
                  <a:lnTo>
                    <a:pt x="1833" y="492"/>
                  </a:lnTo>
                  <a:lnTo>
                    <a:pt x="1825" y="509"/>
                  </a:lnTo>
                  <a:lnTo>
                    <a:pt x="1818" y="528"/>
                  </a:lnTo>
                  <a:lnTo>
                    <a:pt x="1808" y="547"/>
                  </a:lnTo>
                  <a:lnTo>
                    <a:pt x="1801" y="568"/>
                  </a:lnTo>
                  <a:lnTo>
                    <a:pt x="1793" y="592"/>
                  </a:lnTo>
                  <a:lnTo>
                    <a:pt x="1787" y="615"/>
                  </a:lnTo>
                  <a:lnTo>
                    <a:pt x="1779" y="640"/>
                  </a:lnTo>
                  <a:lnTo>
                    <a:pt x="1772" y="664"/>
                  </a:lnTo>
                  <a:lnTo>
                    <a:pt x="1764" y="691"/>
                  </a:lnTo>
                  <a:lnTo>
                    <a:pt x="1758" y="720"/>
                  </a:lnTo>
                  <a:lnTo>
                    <a:pt x="1751" y="749"/>
                  </a:lnTo>
                  <a:lnTo>
                    <a:pt x="1745" y="780"/>
                  </a:lnTo>
                  <a:lnTo>
                    <a:pt x="1745" y="780"/>
                  </a:lnTo>
                  <a:lnTo>
                    <a:pt x="1743" y="783"/>
                  </a:lnTo>
                  <a:lnTo>
                    <a:pt x="1743" y="787"/>
                  </a:lnTo>
                  <a:lnTo>
                    <a:pt x="1741" y="795"/>
                  </a:lnTo>
                  <a:lnTo>
                    <a:pt x="1739" y="803"/>
                  </a:lnTo>
                  <a:lnTo>
                    <a:pt x="1737" y="812"/>
                  </a:lnTo>
                  <a:lnTo>
                    <a:pt x="1733" y="824"/>
                  </a:lnTo>
                  <a:lnTo>
                    <a:pt x="1730" y="839"/>
                  </a:lnTo>
                  <a:lnTo>
                    <a:pt x="1726" y="855"/>
                  </a:lnTo>
                  <a:lnTo>
                    <a:pt x="1722" y="872"/>
                  </a:lnTo>
                  <a:lnTo>
                    <a:pt x="1718" y="891"/>
                  </a:lnTo>
                  <a:lnTo>
                    <a:pt x="1712" y="912"/>
                  </a:lnTo>
                  <a:lnTo>
                    <a:pt x="1708" y="935"/>
                  </a:lnTo>
                  <a:lnTo>
                    <a:pt x="1701" y="960"/>
                  </a:lnTo>
                  <a:lnTo>
                    <a:pt x="1695" y="987"/>
                  </a:lnTo>
                  <a:lnTo>
                    <a:pt x="1689" y="1016"/>
                  </a:lnTo>
                  <a:lnTo>
                    <a:pt x="1682" y="1045"/>
                  </a:lnTo>
                  <a:lnTo>
                    <a:pt x="1674" y="1077"/>
                  </a:lnTo>
                  <a:lnTo>
                    <a:pt x="1666" y="1112"/>
                  </a:lnTo>
                  <a:lnTo>
                    <a:pt x="1658" y="1148"/>
                  </a:lnTo>
                  <a:lnTo>
                    <a:pt x="1651" y="1185"/>
                  </a:lnTo>
                  <a:lnTo>
                    <a:pt x="1641" y="1225"/>
                  </a:lnTo>
                  <a:lnTo>
                    <a:pt x="1632" y="1267"/>
                  </a:lnTo>
                  <a:lnTo>
                    <a:pt x="1622" y="1309"/>
                  </a:lnTo>
                  <a:lnTo>
                    <a:pt x="1612" y="1356"/>
                  </a:lnTo>
                  <a:lnTo>
                    <a:pt x="1601" y="1404"/>
                  </a:lnTo>
                  <a:lnTo>
                    <a:pt x="1591" y="1452"/>
                  </a:lnTo>
                  <a:lnTo>
                    <a:pt x="1580" y="1503"/>
                  </a:lnTo>
                  <a:lnTo>
                    <a:pt x="1568" y="1555"/>
                  </a:lnTo>
                  <a:lnTo>
                    <a:pt x="1555" y="1611"/>
                  </a:lnTo>
                  <a:lnTo>
                    <a:pt x="1543" y="1667"/>
                  </a:lnTo>
                  <a:lnTo>
                    <a:pt x="1530" y="1724"/>
                  </a:lnTo>
                  <a:lnTo>
                    <a:pt x="1524" y="1743"/>
                  </a:lnTo>
                  <a:lnTo>
                    <a:pt x="1515" y="1761"/>
                  </a:lnTo>
                  <a:lnTo>
                    <a:pt x="1507" y="1778"/>
                  </a:lnTo>
                  <a:lnTo>
                    <a:pt x="1497" y="1793"/>
                  </a:lnTo>
                  <a:lnTo>
                    <a:pt x="1486" y="1807"/>
                  </a:lnTo>
                  <a:lnTo>
                    <a:pt x="1474" y="1820"/>
                  </a:lnTo>
                  <a:lnTo>
                    <a:pt x="1463" y="1832"/>
                  </a:lnTo>
                  <a:lnTo>
                    <a:pt x="1449" y="1841"/>
                  </a:lnTo>
                  <a:lnTo>
                    <a:pt x="1436" y="1849"/>
                  </a:lnTo>
                  <a:lnTo>
                    <a:pt x="1420" y="1857"/>
                  </a:lnTo>
                  <a:lnTo>
                    <a:pt x="1405" y="1864"/>
                  </a:lnTo>
                  <a:lnTo>
                    <a:pt x="1390" y="1870"/>
                  </a:lnTo>
                  <a:lnTo>
                    <a:pt x="1372" y="1874"/>
                  </a:lnTo>
                  <a:lnTo>
                    <a:pt x="1355" y="1876"/>
                  </a:lnTo>
                  <a:lnTo>
                    <a:pt x="1336" y="1878"/>
                  </a:lnTo>
                  <a:lnTo>
                    <a:pt x="1317" y="1878"/>
                  </a:lnTo>
                  <a:lnTo>
                    <a:pt x="1307" y="1878"/>
                  </a:lnTo>
                  <a:lnTo>
                    <a:pt x="1298" y="1876"/>
                  </a:lnTo>
                  <a:lnTo>
                    <a:pt x="1288" y="1872"/>
                  </a:lnTo>
                  <a:lnTo>
                    <a:pt x="1278" y="1868"/>
                  </a:lnTo>
                  <a:lnTo>
                    <a:pt x="1269" y="1862"/>
                  </a:lnTo>
                  <a:lnTo>
                    <a:pt x="1259" y="1855"/>
                  </a:lnTo>
                  <a:lnTo>
                    <a:pt x="1250" y="1847"/>
                  </a:lnTo>
                  <a:lnTo>
                    <a:pt x="1242" y="1837"/>
                  </a:lnTo>
                  <a:lnTo>
                    <a:pt x="1232" y="1828"/>
                  </a:lnTo>
                  <a:lnTo>
                    <a:pt x="1225" y="1814"/>
                  </a:lnTo>
                  <a:lnTo>
                    <a:pt x="1215" y="1803"/>
                  </a:lnTo>
                  <a:lnTo>
                    <a:pt x="1207" y="1787"/>
                  </a:lnTo>
                  <a:lnTo>
                    <a:pt x="1200" y="1772"/>
                  </a:lnTo>
                  <a:lnTo>
                    <a:pt x="1192" y="1755"/>
                  </a:lnTo>
                  <a:lnTo>
                    <a:pt x="1184" y="1738"/>
                  </a:lnTo>
                  <a:lnTo>
                    <a:pt x="1177" y="1718"/>
                  </a:lnTo>
                  <a:lnTo>
                    <a:pt x="1177" y="1711"/>
                  </a:lnTo>
                  <a:lnTo>
                    <a:pt x="1179" y="1703"/>
                  </a:lnTo>
                  <a:lnTo>
                    <a:pt x="1180" y="1691"/>
                  </a:lnTo>
                  <a:lnTo>
                    <a:pt x="1182" y="1680"/>
                  </a:lnTo>
                  <a:lnTo>
                    <a:pt x="1186" y="1667"/>
                  </a:lnTo>
                  <a:lnTo>
                    <a:pt x="1188" y="1659"/>
                  </a:lnTo>
                  <a:lnTo>
                    <a:pt x="1190" y="1651"/>
                  </a:lnTo>
                  <a:lnTo>
                    <a:pt x="1192" y="1643"/>
                  </a:lnTo>
                  <a:lnTo>
                    <a:pt x="1194" y="1634"/>
                  </a:lnTo>
                  <a:lnTo>
                    <a:pt x="1198" y="1624"/>
                  </a:lnTo>
                  <a:lnTo>
                    <a:pt x="1200" y="1615"/>
                  </a:lnTo>
                  <a:lnTo>
                    <a:pt x="1204" y="1605"/>
                  </a:lnTo>
                  <a:lnTo>
                    <a:pt x="1205" y="1595"/>
                  </a:lnTo>
                  <a:lnTo>
                    <a:pt x="1209" y="1584"/>
                  </a:lnTo>
                  <a:lnTo>
                    <a:pt x="1213" y="1572"/>
                  </a:lnTo>
                  <a:lnTo>
                    <a:pt x="1217" y="1561"/>
                  </a:lnTo>
                  <a:lnTo>
                    <a:pt x="1219" y="1547"/>
                  </a:lnTo>
                  <a:lnTo>
                    <a:pt x="1223" y="1534"/>
                  </a:lnTo>
                  <a:lnTo>
                    <a:pt x="1227" y="1521"/>
                  </a:lnTo>
                  <a:lnTo>
                    <a:pt x="1228" y="1505"/>
                  </a:lnTo>
                  <a:lnTo>
                    <a:pt x="1232" y="1490"/>
                  </a:lnTo>
                  <a:lnTo>
                    <a:pt x="1236" y="1475"/>
                  </a:lnTo>
                  <a:lnTo>
                    <a:pt x="1238" y="1457"/>
                  </a:lnTo>
                  <a:lnTo>
                    <a:pt x="1242" y="1440"/>
                  </a:lnTo>
                  <a:lnTo>
                    <a:pt x="1244" y="1423"/>
                  </a:lnTo>
                  <a:lnTo>
                    <a:pt x="1248" y="1404"/>
                  </a:lnTo>
                  <a:lnTo>
                    <a:pt x="1252" y="1384"/>
                  </a:lnTo>
                  <a:lnTo>
                    <a:pt x="1253" y="1365"/>
                  </a:lnTo>
                  <a:lnTo>
                    <a:pt x="1257" y="1344"/>
                  </a:lnTo>
                  <a:lnTo>
                    <a:pt x="1261" y="1325"/>
                  </a:lnTo>
                  <a:lnTo>
                    <a:pt x="1263" y="1302"/>
                  </a:lnTo>
                  <a:lnTo>
                    <a:pt x="1267" y="1281"/>
                  </a:lnTo>
                  <a:lnTo>
                    <a:pt x="1271" y="1258"/>
                  </a:lnTo>
                  <a:lnTo>
                    <a:pt x="1273" y="1235"/>
                  </a:lnTo>
                  <a:lnTo>
                    <a:pt x="1276" y="1210"/>
                  </a:lnTo>
                  <a:lnTo>
                    <a:pt x="1280" y="1185"/>
                  </a:lnTo>
                  <a:lnTo>
                    <a:pt x="1282" y="1160"/>
                  </a:lnTo>
                  <a:lnTo>
                    <a:pt x="1286" y="1133"/>
                  </a:lnTo>
                  <a:lnTo>
                    <a:pt x="1290" y="1106"/>
                  </a:lnTo>
                  <a:lnTo>
                    <a:pt x="1292" y="1079"/>
                  </a:lnTo>
                  <a:lnTo>
                    <a:pt x="1296" y="1052"/>
                  </a:lnTo>
                  <a:lnTo>
                    <a:pt x="1299" y="1023"/>
                  </a:lnTo>
                  <a:lnTo>
                    <a:pt x="1303" y="995"/>
                  </a:lnTo>
                  <a:lnTo>
                    <a:pt x="1307" y="952"/>
                  </a:lnTo>
                  <a:lnTo>
                    <a:pt x="1313" y="910"/>
                  </a:lnTo>
                  <a:lnTo>
                    <a:pt x="1317" y="870"/>
                  </a:lnTo>
                  <a:lnTo>
                    <a:pt x="1321" y="830"/>
                  </a:lnTo>
                  <a:lnTo>
                    <a:pt x="1326" y="791"/>
                  </a:lnTo>
                  <a:lnTo>
                    <a:pt x="1328" y="753"/>
                  </a:lnTo>
                  <a:lnTo>
                    <a:pt x="1332" y="714"/>
                  </a:lnTo>
                  <a:lnTo>
                    <a:pt x="1336" y="676"/>
                  </a:lnTo>
                  <a:lnTo>
                    <a:pt x="1338" y="640"/>
                  </a:lnTo>
                  <a:lnTo>
                    <a:pt x="1340" y="605"/>
                  </a:lnTo>
                  <a:lnTo>
                    <a:pt x="1342" y="570"/>
                  </a:lnTo>
                  <a:lnTo>
                    <a:pt x="1344" y="536"/>
                  </a:lnTo>
                  <a:lnTo>
                    <a:pt x="1346" y="501"/>
                  </a:lnTo>
                  <a:lnTo>
                    <a:pt x="1346" y="469"/>
                  </a:lnTo>
                  <a:lnTo>
                    <a:pt x="1346" y="436"/>
                  </a:lnTo>
                  <a:lnTo>
                    <a:pt x="1347" y="405"/>
                  </a:lnTo>
                  <a:lnTo>
                    <a:pt x="1346" y="390"/>
                  </a:lnTo>
                  <a:lnTo>
                    <a:pt x="1346" y="377"/>
                  </a:lnTo>
                  <a:lnTo>
                    <a:pt x="1344" y="365"/>
                  </a:lnTo>
                  <a:lnTo>
                    <a:pt x="1342" y="353"/>
                  </a:lnTo>
                  <a:lnTo>
                    <a:pt x="1338" y="342"/>
                  </a:lnTo>
                  <a:lnTo>
                    <a:pt x="1334" y="332"/>
                  </a:lnTo>
                  <a:lnTo>
                    <a:pt x="1328" y="325"/>
                  </a:lnTo>
                  <a:lnTo>
                    <a:pt x="1324" y="317"/>
                  </a:lnTo>
                  <a:lnTo>
                    <a:pt x="1317" y="309"/>
                  </a:lnTo>
                  <a:lnTo>
                    <a:pt x="1311" y="304"/>
                  </a:lnTo>
                  <a:lnTo>
                    <a:pt x="1303" y="300"/>
                  </a:lnTo>
                  <a:lnTo>
                    <a:pt x="1294" y="296"/>
                  </a:lnTo>
                  <a:lnTo>
                    <a:pt x="1284" y="292"/>
                  </a:lnTo>
                  <a:lnTo>
                    <a:pt x="1275" y="290"/>
                  </a:lnTo>
                  <a:lnTo>
                    <a:pt x="1263" y="288"/>
                  </a:lnTo>
                  <a:lnTo>
                    <a:pt x="1252" y="288"/>
                  </a:lnTo>
                  <a:lnTo>
                    <a:pt x="1246" y="288"/>
                  </a:lnTo>
                  <a:lnTo>
                    <a:pt x="1240" y="288"/>
                  </a:lnTo>
                  <a:lnTo>
                    <a:pt x="1232" y="288"/>
                  </a:lnTo>
                  <a:lnTo>
                    <a:pt x="1227" y="290"/>
                  </a:lnTo>
                  <a:lnTo>
                    <a:pt x="1217" y="290"/>
                  </a:lnTo>
                  <a:lnTo>
                    <a:pt x="1209" y="290"/>
                  </a:lnTo>
                  <a:lnTo>
                    <a:pt x="1200" y="292"/>
                  </a:lnTo>
                  <a:lnTo>
                    <a:pt x="1188" y="292"/>
                  </a:lnTo>
                  <a:lnTo>
                    <a:pt x="1177" y="294"/>
                  </a:lnTo>
                  <a:lnTo>
                    <a:pt x="1165" y="296"/>
                  </a:lnTo>
                  <a:lnTo>
                    <a:pt x="1154" y="298"/>
                  </a:lnTo>
                  <a:lnTo>
                    <a:pt x="1140" y="298"/>
                  </a:lnTo>
                  <a:lnTo>
                    <a:pt x="1125" y="300"/>
                  </a:lnTo>
                  <a:lnTo>
                    <a:pt x="1109" y="302"/>
                  </a:lnTo>
                  <a:lnTo>
                    <a:pt x="1094" y="304"/>
                  </a:lnTo>
                  <a:lnTo>
                    <a:pt x="1079" y="307"/>
                  </a:lnTo>
                  <a:lnTo>
                    <a:pt x="1061" y="309"/>
                  </a:lnTo>
                  <a:lnTo>
                    <a:pt x="1042" y="311"/>
                  </a:lnTo>
                  <a:lnTo>
                    <a:pt x="1023" y="313"/>
                  </a:lnTo>
                  <a:lnTo>
                    <a:pt x="1004" y="317"/>
                  </a:lnTo>
                  <a:lnTo>
                    <a:pt x="983" y="319"/>
                  </a:lnTo>
                  <a:lnTo>
                    <a:pt x="962" y="323"/>
                  </a:lnTo>
                  <a:lnTo>
                    <a:pt x="941" y="327"/>
                  </a:lnTo>
                  <a:lnTo>
                    <a:pt x="917" y="329"/>
                  </a:lnTo>
                  <a:lnTo>
                    <a:pt x="894" y="332"/>
                  </a:lnTo>
                  <a:lnTo>
                    <a:pt x="869" y="336"/>
                  </a:lnTo>
                  <a:lnTo>
                    <a:pt x="845" y="340"/>
                  </a:lnTo>
                  <a:lnTo>
                    <a:pt x="818" y="344"/>
                  </a:lnTo>
                  <a:lnTo>
                    <a:pt x="791" y="350"/>
                  </a:lnTo>
                  <a:lnTo>
                    <a:pt x="764" y="353"/>
                  </a:lnTo>
                  <a:lnTo>
                    <a:pt x="735" y="357"/>
                  </a:lnTo>
                  <a:lnTo>
                    <a:pt x="706" y="363"/>
                  </a:lnTo>
                  <a:lnTo>
                    <a:pt x="643" y="373"/>
                  </a:lnTo>
                  <a:lnTo>
                    <a:pt x="578" y="382"/>
                  </a:lnTo>
                  <a:lnTo>
                    <a:pt x="512" y="392"/>
                  </a:lnTo>
                  <a:lnTo>
                    <a:pt x="449" y="398"/>
                  </a:lnTo>
                  <a:lnTo>
                    <a:pt x="384" y="403"/>
                  </a:lnTo>
                  <a:lnTo>
                    <a:pt x="319" y="407"/>
                  </a:lnTo>
                  <a:lnTo>
                    <a:pt x="255" y="411"/>
                  </a:lnTo>
                  <a:lnTo>
                    <a:pt x="190" y="411"/>
                  </a:lnTo>
                  <a:lnTo>
                    <a:pt x="169" y="411"/>
                  </a:lnTo>
                  <a:lnTo>
                    <a:pt x="146" y="409"/>
                  </a:lnTo>
                  <a:lnTo>
                    <a:pt x="127" y="405"/>
                  </a:lnTo>
                  <a:lnTo>
                    <a:pt x="107" y="401"/>
                  </a:lnTo>
                  <a:lnTo>
                    <a:pt x="90" y="396"/>
                  </a:lnTo>
                  <a:lnTo>
                    <a:pt x="75" y="388"/>
                  </a:lnTo>
                  <a:lnTo>
                    <a:pt x="61" y="380"/>
                  </a:lnTo>
                  <a:lnTo>
                    <a:pt x="48" y="371"/>
                  </a:lnTo>
                  <a:lnTo>
                    <a:pt x="36" y="359"/>
                  </a:lnTo>
                  <a:lnTo>
                    <a:pt x="27" y="348"/>
                  </a:lnTo>
                  <a:lnTo>
                    <a:pt x="19" y="334"/>
                  </a:lnTo>
                  <a:lnTo>
                    <a:pt x="11" y="321"/>
                  </a:lnTo>
                  <a:lnTo>
                    <a:pt x="6" y="305"/>
                  </a:lnTo>
                  <a:lnTo>
                    <a:pt x="2" y="288"/>
                  </a:lnTo>
                  <a:lnTo>
                    <a:pt x="0" y="271"/>
                  </a:lnTo>
                  <a:lnTo>
                    <a:pt x="0" y="252"/>
                  </a:lnTo>
                  <a:lnTo>
                    <a:pt x="75" y="248"/>
                  </a:lnTo>
                  <a:lnTo>
                    <a:pt x="150" y="242"/>
                  </a:lnTo>
                  <a:lnTo>
                    <a:pt x="224" y="236"/>
                  </a:lnTo>
                  <a:lnTo>
                    <a:pt x="297" y="231"/>
                  </a:lnTo>
                  <a:lnTo>
                    <a:pt x="370" y="221"/>
                  </a:lnTo>
                  <a:lnTo>
                    <a:pt x="441" y="213"/>
                  </a:lnTo>
                  <a:lnTo>
                    <a:pt x="514" y="204"/>
                  </a:lnTo>
                  <a:lnTo>
                    <a:pt x="583" y="192"/>
                  </a:lnTo>
                  <a:lnTo>
                    <a:pt x="654" y="179"/>
                  </a:lnTo>
                  <a:lnTo>
                    <a:pt x="722" y="165"/>
                  </a:lnTo>
                  <a:lnTo>
                    <a:pt x="791" y="152"/>
                  </a:lnTo>
                  <a:lnTo>
                    <a:pt x="858" y="137"/>
                  </a:lnTo>
                  <a:lnTo>
                    <a:pt x="925" y="119"/>
                  </a:lnTo>
                  <a:lnTo>
                    <a:pt x="990" y="102"/>
                  </a:lnTo>
                  <a:lnTo>
                    <a:pt x="1054" y="83"/>
                  </a:lnTo>
                  <a:lnTo>
                    <a:pt x="1119" y="62"/>
                  </a:lnTo>
                  <a:lnTo>
                    <a:pt x="1142" y="54"/>
                  </a:lnTo>
                  <a:lnTo>
                    <a:pt x="1163" y="46"/>
                  </a:lnTo>
                  <a:lnTo>
                    <a:pt x="1184" y="39"/>
                  </a:lnTo>
                  <a:lnTo>
                    <a:pt x="1204" y="33"/>
                  </a:lnTo>
                  <a:lnTo>
                    <a:pt x="1223" y="27"/>
                  </a:lnTo>
                  <a:lnTo>
                    <a:pt x="1240" y="23"/>
                  </a:lnTo>
                  <a:lnTo>
                    <a:pt x="1257" y="18"/>
                  </a:lnTo>
                  <a:lnTo>
                    <a:pt x="1275" y="14"/>
                  </a:lnTo>
                  <a:lnTo>
                    <a:pt x="1288" y="12"/>
                  </a:lnTo>
                  <a:lnTo>
                    <a:pt x="1303" y="8"/>
                  </a:lnTo>
                  <a:lnTo>
                    <a:pt x="1317" y="6"/>
                  </a:lnTo>
                  <a:lnTo>
                    <a:pt x="1328" y="4"/>
                  </a:lnTo>
                  <a:lnTo>
                    <a:pt x="1340" y="2"/>
                  </a:lnTo>
                  <a:lnTo>
                    <a:pt x="1349" y="0"/>
                  </a:lnTo>
                  <a:lnTo>
                    <a:pt x="1359" y="0"/>
                  </a:lnTo>
                  <a:lnTo>
                    <a:pt x="1369" y="0"/>
                  </a:lnTo>
                  <a:lnTo>
                    <a:pt x="13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173163" y="2798763"/>
              <a:ext cx="1004887" cy="254000"/>
            </a:xfrm>
            <a:custGeom>
              <a:avLst/>
              <a:gdLst/>
              <a:ahLst/>
              <a:cxnLst>
                <a:cxn ang="0">
                  <a:pos x="1040" y="0"/>
                </a:cxn>
                <a:cxn ang="0">
                  <a:pos x="1113" y="6"/>
                </a:cxn>
                <a:cxn ang="0">
                  <a:pos x="1192" y="17"/>
                </a:cxn>
                <a:cxn ang="0">
                  <a:pos x="1219" y="25"/>
                </a:cxn>
                <a:cxn ang="0">
                  <a:pos x="1238" y="36"/>
                </a:cxn>
                <a:cxn ang="0">
                  <a:pos x="1254" y="52"/>
                </a:cxn>
                <a:cxn ang="0">
                  <a:pos x="1263" y="69"/>
                </a:cxn>
                <a:cxn ang="0">
                  <a:pos x="1267" y="90"/>
                </a:cxn>
                <a:cxn ang="0">
                  <a:pos x="1265" y="111"/>
                </a:cxn>
                <a:cxn ang="0">
                  <a:pos x="1254" y="134"/>
                </a:cxn>
                <a:cxn ang="0">
                  <a:pos x="1232" y="157"/>
                </a:cxn>
                <a:cxn ang="0">
                  <a:pos x="1202" y="182"/>
                </a:cxn>
                <a:cxn ang="0">
                  <a:pos x="1159" y="207"/>
                </a:cxn>
                <a:cxn ang="0">
                  <a:pos x="1079" y="232"/>
                </a:cxn>
                <a:cxn ang="0">
                  <a:pos x="937" y="251"/>
                </a:cxn>
                <a:cxn ang="0">
                  <a:pos x="800" y="269"/>
                </a:cxn>
                <a:cxn ang="0">
                  <a:pos x="670" y="282"/>
                </a:cxn>
                <a:cxn ang="0">
                  <a:pos x="541" y="295"/>
                </a:cxn>
                <a:cxn ang="0">
                  <a:pos x="420" y="305"/>
                </a:cxn>
                <a:cxn ang="0">
                  <a:pos x="369" y="309"/>
                </a:cxn>
                <a:cxn ang="0">
                  <a:pos x="321" y="313"/>
                </a:cxn>
                <a:cxn ang="0">
                  <a:pos x="278" y="315"/>
                </a:cxn>
                <a:cxn ang="0">
                  <a:pos x="242" y="317"/>
                </a:cxn>
                <a:cxn ang="0">
                  <a:pos x="209" y="318"/>
                </a:cxn>
                <a:cxn ang="0">
                  <a:pos x="152" y="313"/>
                </a:cxn>
                <a:cxn ang="0">
                  <a:pos x="94" y="301"/>
                </a:cxn>
                <a:cxn ang="0">
                  <a:pos x="50" y="286"/>
                </a:cxn>
                <a:cxn ang="0">
                  <a:pos x="19" y="267"/>
                </a:cxn>
                <a:cxn ang="0">
                  <a:pos x="4" y="244"/>
                </a:cxn>
                <a:cxn ang="0">
                  <a:pos x="2" y="223"/>
                </a:cxn>
                <a:cxn ang="0">
                  <a:pos x="10" y="213"/>
                </a:cxn>
                <a:cxn ang="0">
                  <a:pos x="23" y="201"/>
                </a:cxn>
                <a:cxn ang="0">
                  <a:pos x="42" y="190"/>
                </a:cxn>
                <a:cxn ang="0">
                  <a:pos x="65" y="178"/>
                </a:cxn>
                <a:cxn ang="0">
                  <a:pos x="96" y="165"/>
                </a:cxn>
                <a:cxn ang="0">
                  <a:pos x="188" y="148"/>
                </a:cxn>
                <a:cxn ang="0">
                  <a:pos x="276" y="130"/>
                </a:cxn>
                <a:cxn ang="0">
                  <a:pos x="361" y="115"/>
                </a:cxn>
                <a:cxn ang="0">
                  <a:pos x="440" y="100"/>
                </a:cxn>
                <a:cxn ang="0">
                  <a:pos x="514" y="86"/>
                </a:cxn>
                <a:cxn ang="0">
                  <a:pos x="584" y="73"/>
                </a:cxn>
                <a:cxn ang="0">
                  <a:pos x="649" y="59"/>
                </a:cxn>
                <a:cxn ang="0">
                  <a:pos x="708" y="48"/>
                </a:cxn>
                <a:cxn ang="0">
                  <a:pos x="764" y="36"/>
                </a:cxn>
                <a:cxn ang="0">
                  <a:pos x="816" y="25"/>
                </a:cxn>
                <a:cxn ang="0">
                  <a:pos x="862" y="13"/>
                </a:cxn>
                <a:cxn ang="0">
                  <a:pos x="912" y="4"/>
                </a:cxn>
                <a:cxn ang="0">
                  <a:pos x="971" y="0"/>
                </a:cxn>
                <a:cxn ang="0">
                  <a:pos x="994" y="0"/>
                </a:cxn>
              </a:cxnLst>
              <a:rect l="0" t="0" r="r" b="b"/>
              <a:pathLst>
                <a:path w="1267" h="318">
                  <a:moveTo>
                    <a:pt x="994" y="0"/>
                  </a:moveTo>
                  <a:lnTo>
                    <a:pt x="1015" y="0"/>
                  </a:lnTo>
                  <a:lnTo>
                    <a:pt x="1040" y="0"/>
                  </a:lnTo>
                  <a:lnTo>
                    <a:pt x="1063" y="2"/>
                  </a:lnTo>
                  <a:lnTo>
                    <a:pt x="1088" y="4"/>
                  </a:lnTo>
                  <a:lnTo>
                    <a:pt x="1113" y="6"/>
                  </a:lnTo>
                  <a:lnTo>
                    <a:pt x="1138" y="9"/>
                  </a:lnTo>
                  <a:lnTo>
                    <a:pt x="1165" y="13"/>
                  </a:lnTo>
                  <a:lnTo>
                    <a:pt x="1192" y="17"/>
                  </a:lnTo>
                  <a:lnTo>
                    <a:pt x="1202" y="19"/>
                  </a:lnTo>
                  <a:lnTo>
                    <a:pt x="1211" y="23"/>
                  </a:lnTo>
                  <a:lnTo>
                    <a:pt x="1219" y="25"/>
                  </a:lnTo>
                  <a:lnTo>
                    <a:pt x="1227" y="29"/>
                  </a:lnTo>
                  <a:lnTo>
                    <a:pt x="1232" y="32"/>
                  </a:lnTo>
                  <a:lnTo>
                    <a:pt x="1238" y="36"/>
                  </a:lnTo>
                  <a:lnTo>
                    <a:pt x="1244" y="42"/>
                  </a:lnTo>
                  <a:lnTo>
                    <a:pt x="1250" y="46"/>
                  </a:lnTo>
                  <a:lnTo>
                    <a:pt x="1254" y="52"/>
                  </a:lnTo>
                  <a:lnTo>
                    <a:pt x="1257" y="56"/>
                  </a:lnTo>
                  <a:lnTo>
                    <a:pt x="1259" y="63"/>
                  </a:lnTo>
                  <a:lnTo>
                    <a:pt x="1263" y="69"/>
                  </a:lnTo>
                  <a:lnTo>
                    <a:pt x="1265" y="75"/>
                  </a:lnTo>
                  <a:lnTo>
                    <a:pt x="1265" y="82"/>
                  </a:lnTo>
                  <a:lnTo>
                    <a:pt x="1267" y="90"/>
                  </a:lnTo>
                  <a:lnTo>
                    <a:pt x="1267" y="98"/>
                  </a:lnTo>
                  <a:lnTo>
                    <a:pt x="1265" y="103"/>
                  </a:lnTo>
                  <a:lnTo>
                    <a:pt x="1265" y="111"/>
                  </a:lnTo>
                  <a:lnTo>
                    <a:pt x="1261" y="119"/>
                  </a:lnTo>
                  <a:lnTo>
                    <a:pt x="1257" y="127"/>
                  </a:lnTo>
                  <a:lnTo>
                    <a:pt x="1254" y="134"/>
                  </a:lnTo>
                  <a:lnTo>
                    <a:pt x="1248" y="142"/>
                  </a:lnTo>
                  <a:lnTo>
                    <a:pt x="1240" y="150"/>
                  </a:lnTo>
                  <a:lnTo>
                    <a:pt x="1232" y="157"/>
                  </a:lnTo>
                  <a:lnTo>
                    <a:pt x="1223" y="165"/>
                  </a:lnTo>
                  <a:lnTo>
                    <a:pt x="1213" y="173"/>
                  </a:lnTo>
                  <a:lnTo>
                    <a:pt x="1202" y="182"/>
                  </a:lnTo>
                  <a:lnTo>
                    <a:pt x="1188" y="190"/>
                  </a:lnTo>
                  <a:lnTo>
                    <a:pt x="1175" y="199"/>
                  </a:lnTo>
                  <a:lnTo>
                    <a:pt x="1159" y="207"/>
                  </a:lnTo>
                  <a:lnTo>
                    <a:pt x="1144" y="217"/>
                  </a:lnTo>
                  <a:lnTo>
                    <a:pt x="1127" y="226"/>
                  </a:lnTo>
                  <a:lnTo>
                    <a:pt x="1079" y="232"/>
                  </a:lnTo>
                  <a:lnTo>
                    <a:pt x="1031" y="240"/>
                  </a:lnTo>
                  <a:lnTo>
                    <a:pt x="985" y="246"/>
                  </a:lnTo>
                  <a:lnTo>
                    <a:pt x="937" y="251"/>
                  </a:lnTo>
                  <a:lnTo>
                    <a:pt x="891" y="257"/>
                  </a:lnTo>
                  <a:lnTo>
                    <a:pt x="847" y="263"/>
                  </a:lnTo>
                  <a:lnTo>
                    <a:pt x="800" y="269"/>
                  </a:lnTo>
                  <a:lnTo>
                    <a:pt x="756" y="272"/>
                  </a:lnTo>
                  <a:lnTo>
                    <a:pt x="712" y="278"/>
                  </a:lnTo>
                  <a:lnTo>
                    <a:pt x="670" y="282"/>
                  </a:lnTo>
                  <a:lnTo>
                    <a:pt x="626" y="286"/>
                  </a:lnTo>
                  <a:lnTo>
                    <a:pt x="584" y="292"/>
                  </a:lnTo>
                  <a:lnTo>
                    <a:pt x="541" y="295"/>
                  </a:lnTo>
                  <a:lnTo>
                    <a:pt x="501" y="299"/>
                  </a:lnTo>
                  <a:lnTo>
                    <a:pt x="461" y="303"/>
                  </a:lnTo>
                  <a:lnTo>
                    <a:pt x="420" y="305"/>
                  </a:lnTo>
                  <a:lnTo>
                    <a:pt x="401" y="307"/>
                  </a:lnTo>
                  <a:lnTo>
                    <a:pt x="384" y="309"/>
                  </a:lnTo>
                  <a:lnTo>
                    <a:pt x="369" y="309"/>
                  </a:lnTo>
                  <a:lnTo>
                    <a:pt x="351" y="311"/>
                  </a:lnTo>
                  <a:lnTo>
                    <a:pt x="336" y="311"/>
                  </a:lnTo>
                  <a:lnTo>
                    <a:pt x="321" y="313"/>
                  </a:lnTo>
                  <a:lnTo>
                    <a:pt x="307" y="313"/>
                  </a:lnTo>
                  <a:lnTo>
                    <a:pt x="292" y="315"/>
                  </a:lnTo>
                  <a:lnTo>
                    <a:pt x="278" y="315"/>
                  </a:lnTo>
                  <a:lnTo>
                    <a:pt x="267" y="317"/>
                  </a:lnTo>
                  <a:lnTo>
                    <a:pt x="253" y="317"/>
                  </a:lnTo>
                  <a:lnTo>
                    <a:pt x="242" y="317"/>
                  </a:lnTo>
                  <a:lnTo>
                    <a:pt x="230" y="318"/>
                  </a:lnTo>
                  <a:lnTo>
                    <a:pt x="219" y="318"/>
                  </a:lnTo>
                  <a:lnTo>
                    <a:pt x="209" y="318"/>
                  </a:lnTo>
                  <a:lnTo>
                    <a:pt x="200" y="318"/>
                  </a:lnTo>
                  <a:lnTo>
                    <a:pt x="175" y="317"/>
                  </a:lnTo>
                  <a:lnTo>
                    <a:pt x="152" y="313"/>
                  </a:lnTo>
                  <a:lnTo>
                    <a:pt x="131" y="309"/>
                  </a:lnTo>
                  <a:lnTo>
                    <a:pt x="111" y="305"/>
                  </a:lnTo>
                  <a:lnTo>
                    <a:pt x="94" y="301"/>
                  </a:lnTo>
                  <a:lnTo>
                    <a:pt x="77" y="297"/>
                  </a:lnTo>
                  <a:lnTo>
                    <a:pt x="63" y="292"/>
                  </a:lnTo>
                  <a:lnTo>
                    <a:pt x="50" y="286"/>
                  </a:lnTo>
                  <a:lnTo>
                    <a:pt x="38" y="280"/>
                  </a:lnTo>
                  <a:lnTo>
                    <a:pt x="29" y="274"/>
                  </a:lnTo>
                  <a:lnTo>
                    <a:pt x="19" y="267"/>
                  </a:lnTo>
                  <a:lnTo>
                    <a:pt x="12" y="259"/>
                  </a:lnTo>
                  <a:lnTo>
                    <a:pt x="8" y="251"/>
                  </a:lnTo>
                  <a:lnTo>
                    <a:pt x="4" y="244"/>
                  </a:lnTo>
                  <a:lnTo>
                    <a:pt x="0" y="236"/>
                  </a:lnTo>
                  <a:lnTo>
                    <a:pt x="0" y="226"/>
                  </a:lnTo>
                  <a:lnTo>
                    <a:pt x="2" y="223"/>
                  </a:lnTo>
                  <a:lnTo>
                    <a:pt x="4" y="219"/>
                  </a:lnTo>
                  <a:lnTo>
                    <a:pt x="6" y="215"/>
                  </a:lnTo>
                  <a:lnTo>
                    <a:pt x="10" y="213"/>
                  </a:lnTo>
                  <a:lnTo>
                    <a:pt x="13" y="209"/>
                  </a:lnTo>
                  <a:lnTo>
                    <a:pt x="17" y="205"/>
                  </a:lnTo>
                  <a:lnTo>
                    <a:pt x="23" y="201"/>
                  </a:lnTo>
                  <a:lnTo>
                    <a:pt x="29" y="198"/>
                  </a:lnTo>
                  <a:lnTo>
                    <a:pt x="35" y="194"/>
                  </a:lnTo>
                  <a:lnTo>
                    <a:pt x="42" y="190"/>
                  </a:lnTo>
                  <a:lnTo>
                    <a:pt x="50" y="186"/>
                  </a:lnTo>
                  <a:lnTo>
                    <a:pt x="58" y="182"/>
                  </a:lnTo>
                  <a:lnTo>
                    <a:pt x="65" y="178"/>
                  </a:lnTo>
                  <a:lnTo>
                    <a:pt x="75" y="175"/>
                  </a:lnTo>
                  <a:lnTo>
                    <a:pt x="84" y="169"/>
                  </a:lnTo>
                  <a:lnTo>
                    <a:pt x="96" y="165"/>
                  </a:lnTo>
                  <a:lnTo>
                    <a:pt x="127" y="159"/>
                  </a:lnTo>
                  <a:lnTo>
                    <a:pt x="157" y="153"/>
                  </a:lnTo>
                  <a:lnTo>
                    <a:pt x="188" y="148"/>
                  </a:lnTo>
                  <a:lnTo>
                    <a:pt x="219" y="142"/>
                  </a:lnTo>
                  <a:lnTo>
                    <a:pt x="248" y="136"/>
                  </a:lnTo>
                  <a:lnTo>
                    <a:pt x="276" y="130"/>
                  </a:lnTo>
                  <a:lnTo>
                    <a:pt x="305" y="127"/>
                  </a:lnTo>
                  <a:lnTo>
                    <a:pt x="334" y="121"/>
                  </a:lnTo>
                  <a:lnTo>
                    <a:pt x="361" y="115"/>
                  </a:lnTo>
                  <a:lnTo>
                    <a:pt x="388" y="111"/>
                  </a:lnTo>
                  <a:lnTo>
                    <a:pt x="413" y="105"/>
                  </a:lnTo>
                  <a:lnTo>
                    <a:pt x="440" y="100"/>
                  </a:lnTo>
                  <a:lnTo>
                    <a:pt x="465" y="96"/>
                  </a:lnTo>
                  <a:lnTo>
                    <a:pt x="490" y="90"/>
                  </a:lnTo>
                  <a:lnTo>
                    <a:pt x="514" y="86"/>
                  </a:lnTo>
                  <a:lnTo>
                    <a:pt x="537" y="82"/>
                  </a:lnTo>
                  <a:lnTo>
                    <a:pt x="561" y="77"/>
                  </a:lnTo>
                  <a:lnTo>
                    <a:pt x="584" y="73"/>
                  </a:lnTo>
                  <a:lnTo>
                    <a:pt x="605" y="69"/>
                  </a:lnTo>
                  <a:lnTo>
                    <a:pt x="628" y="63"/>
                  </a:lnTo>
                  <a:lnTo>
                    <a:pt x="649" y="59"/>
                  </a:lnTo>
                  <a:lnTo>
                    <a:pt x="670" y="56"/>
                  </a:lnTo>
                  <a:lnTo>
                    <a:pt x="689" y="52"/>
                  </a:lnTo>
                  <a:lnTo>
                    <a:pt x="708" y="48"/>
                  </a:lnTo>
                  <a:lnTo>
                    <a:pt x="728" y="44"/>
                  </a:lnTo>
                  <a:lnTo>
                    <a:pt x="747" y="40"/>
                  </a:lnTo>
                  <a:lnTo>
                    <a:pt x="764" y="36"/>
                  </a:lnTo>
                  <a:lnTo>
                    <a:pt x="781" y="32"/>
                  </a:lnTo>
                  <a:lnTo>
                    <a:pt x="799" y="29"/>
                  </a:lnTo>
                  <a:lnTo>
                    <a:pt x="816" y="25"/>
                  </a:lnTo>
                  <a:lnTo>
                    <a:pt x="831" y="21"/>
                  </a:lnTo>
                  <a:lnTo>
                    <a:pt x="847" y="17"/>
                  </a:lnTo>
                  <a:lnTo>
                    <a:pt x="862" y="13"/>
                  </a:lnTo>
                  <a:lnTo>
                    <a:pt x="877" y="9"/>
                  </a:lnTo>
                  <a:lnTo>
                    <a:pt x="895" y="6"/>
                  </a:lnTo>
                  <a:lnTo>
                    <a:pt x="912" y="4"/>
                  </a:lnTo>
                  <a:lnTo>
                    <a:pt x="931" y="2"/>
                  </a:lnTo>
                  <a:lnTo>
                    <a:pt x="952" y="0"/>
                  </a:lnTo>
                  <a:lnTo>
                    <a:pt x="971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9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150938" y="3382963"/>
              <a:ext cx="1027112" cy="239712"/>
            </a:xfrm>
            <a:custGeom>
              <a:avLst/>
              <a:gdLst/>
              <a:ahLst/>
              <a:cxnLst>
                <a:cxn ang="0">
                  <a:pos x="922" y="2"/>
                </a:cxn>
                <a:cxn ang="0">
                  <a:pos x="962" y="8"/>
                </a:cxn>
                <a:cxn ang="0">
                  <a:pos x="1008" y="17"/>
                </a:cxn>
                <a:cxn ang="0">
                  <a:pos x="1060" y="33"/>
                </a:cxn>
                <a:cxn ang="0">
                  <a:pos x="1116" y="52"/>
                </a:cxn>
                <a:cxn ang="0">
                  <a:pos x="1173" y="77"/>
                </a:cxn>
                <a:cxn ang="0">
                  <a:pos x="1217" y="104"/>
                </a:cxn>
                <a:cxn ang="0">
                  <a:pos x="1252" y="129"/>
                </a:cxn>
                <a:cxn ang="0">
                  <a:pos x="1277" y="154"/>
                </a:cxn>
                <a:cxn ang="0">
                  <a:pos x="1290" y="177"/>
                </a:cxn>
                <a:cxn ang="0">
                  <a:pos x="1296" y="198"/>
                </a:cxn>
                <a:cxn ang="0">
                  <a:pos x="1288" y="213"/>
                </a:cxn>
                <a:cxn ang="0">
                  <a:pos x="1267" y="221"/>
                </a:cxn>
                <a:cxn ang="0">
                  <a:pos x="1250" y="221"/>
                </a:cxn>
                <a:cxn ang="0">
                  <a:pos x="1158" y="223"/>
                </a:cxn>
                <a:cxn ang="0">
                  <a:pos x="1033" y="228"/>
                </a:cxn>
                <a:cxn ang="0">
                  <a:pos x="920" y="240"/>
                </a:cxn>
                <a:cxn ang="0">
                  <a:pos x="839" y="248"/>
                </a:cxn>
                <a:cxn ang="0">
                  <a:pos x="766" y="255"/>
                </a:cxn>
                <a:cxn ang="0">
                  <a:pos x="701" y="263"/>
                </a:cxn>
                <a:cxn ang="0">
                  <a:pos x="643" y="269"/>
                </a:cxn>
                <a:cxn ang="0">
                  <a:pos x="593" y="275"/>
                </a:cxn>
                <a:cxn ang="0">
                  <a:pos x="551" y="278"/>
                </a:cxn>
                <a:cxn ang="0">
                  <a:pos x="519" y="282"/>
                </a:cxn>
                <a:cxn ang="0">
                  <a:pos x="492" y="286"/>
                </a:cxn>
                <a:cxn ang="0">
                  <a:pos x="474" y="288"/>
                </a:cxn>
                <a:cxn ang="0">
                  <a:pos x="465" y="290"/>
                </a:cxn>
                <a:cxn ang="0">
                  <a:pos x="434" y="292"/>
                </a:cxn>
                <a:cxn ang="0">
                  <a:pos x="353" y="298"/>
                </a:cxn>
                <a:cxn ang="0">
                  <a:pos x="300" y="301"/>
                </a:cxn>
                <a:cxn ang="0">
                  <a:pos x="273" y="301"/>
                </a:cxn>
                <a:cxn ang="0">
                  <a:pos x="213" y="300"/>
                </a:cxn>
                <a:cxn ang="0">
                  <a:pos x="163" y="294"/>
                </a:cxn>
                <a:cxn ang="0">
                  <a:pos x="121" y="286"/>
                </a:cxn>
                <a:cxn ang="0">
                  <a:pos x="85" y="273"/>
                </a:cxn>
                <a:cxn ang="0">
                  <a:pos x="58" y="257"/>
                </a:cxn>
                <a:cxn ang="0">
                  <a:pos x="39" y="240"/>
                </a:cxn>
                <a:cxn ang="0">
                  <a:pos x="19" y="217"/>
                </a:cxn>
                <a:cxn ang="0">
                  <a:pos x="2" y="182"/>
                </a:cxn>
                <a:cxn ang="0">
                  <a:pos x="0" y="154"/>
                </a:cxn>
                <a:cxn ang="0">
                  <a:pos x="6" y="136"/>
                </a:cxn>
                <a:cxn ang="0">
                  <a:pos x="16" y="123"/>
                </a:cxn>
                <a:cxn ang="0">
                  <a:pos x="35" y="113"/>
                </a:cxn>
                <a:cxn ang="0">
                  <a:pos x="58" y="108"/>
                </a:cxn>
                <a:cxn ang="0">
                  <a:pos x="89" y="106"/>
                </a:cxn>
                <a:cxn ang="0">
                  <a:pos x="325" y="81"/>
                </a:cxn>
                <a:cxn ang="0">
                  <a:pos x="549" y="50"/>
                </a:cxn>
                <a:cxn ang="0">
                  <a:pos x="691" y="25"/>
                </a:cxn>
                <a:cxn ang="0">
                  <a:pos x="745" y="15"/>
                </a:cxn>
                <a:cxn ang="0">
                  <a:pos x="793" y="10"/>
                </a:cxn>
                <a:cxn ang="0">
                  <a:pos x="831" y="4"/>
                </a:cxn>
                <a:cxn ang="0">
                  <a:pos x="864" y="2"/>
                </a:cxn>
                <a:cxn ang="0">
                  <a:pos x="891" y="0"/>
                </a:cxn>
              </a:cxnLst>
              <a:rect l="0" t="0" r="r" b="b"/>
              <a:pathLst>
                <a:path w="1296" h="301">
                  <a:moveTo>
                    <a:pt x="899" y="0"/>
                  </a:moveTo>
                  <a:lnTo>
                    <a:pt x="910" y="0"/>
                  </a:lnTo>
                  <a:lnTo>
                    <a:pt x="922" y="2"/>
                  </a:lnTo>
                  <a:lnTo>
                    <a:pt x="933" y="4"/>
                  </a:lnTo>
                  <a:lnTo>
                    <a:pt x="947" y="6"/>
                  </a:lnTo>
                  <a:lnTo>
                    <a:pt x="962" y="8"/>
                  </a:lnTo>
                  <a:lnTo>
                    <a:pt x="975" y="10"/>
                  </a:lnTo>
                  <a:lnTo>
                    <a:pt x="991" y="13"/>
                  </a:lnTo>
                  <a:lnTo>
                    <a:pt x="1008" y="17"/>
                  </a:lnTo>
                  <a:lnTo>
                    <a:pt x="1023" y="23"/>
                  </a:lnTo>
                  <a:lnTo>
                    <a:pt x="1041" y="27"/>
                  </a:lnTo>
                  <a:lnTo>
                    <a:pt x="1060" y="33"/>
                  </a:lnTo>
                  <a:lnTo>
                    <a:pt x="1077" y="38"/>
                  </a:lnTo>
                  <a:lnTo>
                    <a:pt x="1096" y="46"/>
                  </a:lnTo>
                  <a:lnTo>
                    <a:pt x="1116" y="52"/>
                  </a:lnTo>
                  <a:lnTo>
                    <a:pt x="1135" y="60"/>
                  </a:lnTo>
                  <a:lnTo>
                    <a:pt x="1156" y="67"/>
                  </a:lnTo>
                  <a:lnTo>
                    <a:pt x="1173" y="77"/>
                  </a:lnTo>
                  <a:lnTo>
                    <a:pt x="1188" y="86"/>
                  </a:lnTo>
                  <a:lnTo>
                    <a:pt x="1204" y="96"/>
                  </a:lnTo>
                  <a:lnTo>
                    <a:pt x="1217" y="104"/>
                  </a:lnTo>
                  <a:lnTo>
                    <a:pt x="1231" y="113"/>
                  </a:lnTo>
                  <a:lnTo>
                    <a:pt x="1242" y="121"/>
                  </a:lnTo>
                  <a:lnTo>
                    <a:pt x="1252" y="129"/>
                  </a:lnTo>
                  <a:lnTo>
                    <a:pt x="1261" y="138"/>
                  </a:lnTo>
                  <a:lnTo>
                    <a:pt x="1269" y="146"/>
                  </a:lnTo>
                  <a:lnTo>
                    <a:pt x="1277" y="154"/>
                  </a:lnTo>
                  <a:lnTo>
                    <a:pt x="1283" y="161"/>
                  </a:lnTo>
                  <a:lnTo>
                    <a:pt x="1286" y="169"/>
                  </a:lnTo>
                  <a:lnTo>
                    <a:pt x="1290" y="177"/>
                  </a:lnTo>
                  <a:lnTo>
                    <a:pt x="1294" y="182"/>
                  </a:lnTo>
                  <a:lnTo>
                    <a:pt x="1294" y="190"/>
                  </a:lnTo>
                  <a:lnTo>
                    <a:pt x="1296" y="198"/>
                  </a:lnTo>
                  <a:lnTo>
                    <a:pt x="1294" y="204"/>
                  </a:lnTo>
                  <a:lnTo>
                    <a:pt x="1292" y="209"/>
                  </a:lnTo>
                  <a:lnTo>
                    <a:pt x="1288" y="213"/>
                  </a:lnTo>
                  <a:lnTo>
                    <a:pt x="1284" y="217"/>
                  </a:lnTo>
                  <a:lnTo>
                    <a:pt x="1277" y="219"/>
                  </a:lnTo>
                  <a:lnTo>
                    <a:pt x="1267" y="221"/>
                  </a:lnTo>
                  <a:lnTo>
                    <a:pt x="1261" y="221"/>
                  </a:lnTo>
                  <a:lnTo>
                    <a:pt x="1258" y="221"/>
                  </a:lnTo>
                  <a:lnTo>
                    <a:pt x="1250" y="221"/>
                  </a:lnTo>
                  <a:lnTo>
                    <a:pt x="1244" y="221"/>
                  </a:lnTo>
                  <a:lnTo>
                    <a:pt x="1200" y="223"/>
                  </a:lnTo>
                  <a:lnTo>
                    <a:pt x="1158" y="223"/>
                  </a:lnTo>
                  <a:lnTo>
                    <a:pt x="1116" y="225"/>
                  </a:lnTo>
                  <a:lnTo>
                    <a:pt x="1073" y="227"/>
                  </a:lnTo>
                  <a:lnTo>
                    <a:pt x="1033" y="228"/>
                  </a:lnTo>
                  <a:lnTo>
                    <a:pt x="995" y="232"/>
                  </a:lnTo>
                  <a:lnTo>
                    <a:pt x="956" y="236"/>
                  </a:lnTo>
                  <a:lnTo>
                    <a:pt x="920" y="240"/>
                  </a:lnTo>
                  <a:lnTo>
                    <a:pt x="893" y="244"/>
                  </a:lnTo>
                  <a:lnTo>
                    <a:pt x="866" y="246"/>
                  </a:lnTo>
                  <a:lnTo>
                    <a:pt x="839" y="248"/>
                  </a:lnTo>
                  <a:lnTo>
                    <a:pt x="814" y="252"/>
                  </a:lnTo>
                  <a:lnTo>
                    <a:pt x="789" y="253"/>
                  </a:lnTo>
                  <a:lnTo>
                    <a:pt x="766" y="255"/>
                  </a:lnTo>
                  <a:lnTo>
                    <a:pt x="743" y="259"/>
                  </a:lnTo>
                  <a:lnTo>
                    <a:pt x="722" y="261"/>
                  </a:lnTo>
                  <a:lnTo>
                    <a:pt x="701" y="263"/>
                  </a:lnTo>
                  <a:lnTo>
                    <a:pt x="680" y="265"/>
                  </a:lnTo>
                  <a:lnTo>
                    <a:pt x="661" y="267"/>
                  </a:lnTo>
                  <a:lnTo>
                    <a:pt x="643" y="269"/>
                  </a:lnTo>
                  <a:lnTo>
                    <a:pt x="626" y="271"/>
                  </a:lnTo>
                  <a:lnTo>
                    <a:pt x="609" y="273"/>
                  </a:lnTo>
                  <a:lnTo>
                    <a:pt x="593" y="275"/>
                  </a:lnTo>
                  <a:lnTo>
                    <a:pt x="578" y="276"/>
                  </a:lnTo>
                  <a:lnTo>
                    <a:pt x="565" y="278"/>
                  </a:lnTo>
                  <a:lnTo>
                    <a:pt x="551" y="278"/>
                  </a:lnTo>
                  <a:lnTo>
                    <a:pt x="540" y="280"/>
                  </a:lnTo>
                  <a:lnTo>
                    <a:pt x="528" y="282"/>
                  </a:lnTo>
                  <a:lnTo>
                    <a:pt x="519" y="282"/>
                  </a:lnTo>
                  <a:lnTo>
                    <a:pt x="509" y="284"/>
                  </a:lnTo>
                  <a:lnTo>
                    <a:pt x="499" y="284"/>
                  </a:lnTo>
                  <a:lnTo>
                    <a:pt x="492" y="286"/>
                  </a:lnTo>
                  <a:lnTo>
                    <a:pt x="486" y="286"/>
                  </a:lnTo>
                  <a:lnTo>
                    <a:pt x="480" y="288"/>
                  </a:lnTo>
                  <a:lnTo>
                    <a:pt x="474" y="288"/>
                  </a:lnTo>
                  <a:lnTo>
                    <a:pt x="471" y="288"/>
                  </a:lnTo>
                  <a:lnTo>
                    <a:pt x="467" y="288"/>
                  </a:lnTo>
                  <a:lnTo>
                    <a:pt x="465" y="290"/>
                  </a:lnTo>
                  <a:lnTo>
                    <a:pt x="465" y="290"/>
                  </a:lnTo>
                  <a:lnTo>
                    <a:pt x="463" y="290"/>
                  </a:lnTo>
                  <a:lnTo>
                    <a:pt x="434" y="292"/>
                  </a:lnTo>
                  <a:lnTo>
                    <a:pt x="405" y="294"/>
                  </a:lnTo>
                  <a:lnTo>
                    <a:pt x="378" y="296"/>
                  </a:lnTo>
                  <a:lnTo>
                    <a:pt x="353" y="298"/>
                  </a:lnTo>
                  <a:lnTo>
                    <a:pt x="330" y="300"/>
                  </a:lnTo>
                  <a:lnTo>
                    <a:pt x="309" y="300"/>
                  </a:lnTo>
                  <a:lnTo>
                    <a:pt x="300" y="301"/>
                  </a:lnTo>
                  <a:lnTo>
                    <a:pt x="290" y="301"/>
                  </a:lnTo>
                  <a:lnTo>
                    <a:pt x="280" y="301"/>
                  </a:lnTo>
                  <a:lnTo>
                    <a:pt x="273" y="301"/>
                  </a:lnTo>
                  <a:lnTo>
                    <a:pt x="252" y="301"/>
                  </a:lnTo>
                  <a:lnTo>
                    <a:pt x="232" y="301"/>
                  </a:lnTo>
                  <a:lnTo>
                    <a:pt x="213" y="300"/>
                  </a:lnTo>
                  <a:lnTo>
                    <a:pt x="196" y="298"/>
                  </a:lnTo>
                  <a:lnTo>
                    <a:pt x="179" y="296"/>
                  </a:lnTo>
                  <a:lnTo>
                    <a:pt x="163" y="294"/>
                  </a:lnTo>
                  <a:lnTo>
                    <a:pt x="148" y="292"/>
                  </a:lnTo>
                  <a:lnTo>
                    <a:pt x="135" y="288"/>
                  </a:lnTo>
                  <a:lnTo>
                    <a:pt x="121" y="286"/>
                  </a:lnTo>
                  <a:lnTo>
                    <a:pt x="108" y="282"/>
                  </a:lnTo>
                  <a:lnTo>
                    <a:pt x="96" y="276"/>
                  </a:lnTo>
                  <a:lnTo>
                    <a:pt x="85" y="273"/>
                  </a:lnTo>
                  <a:lnTo>
                    <a:pt x="75" y="269"/>
                  </a:lnTo>
                  <a:lnTo>
                    <a:pt x="67" y="263"/>
                  </a:lnTo>
                  <a:lnTo>
                    <a:pt x="58" y="257"/>
                  </a:lnTo>
                  <a:lnTo>
                    <a:pt x="52" y="252"/>
                  </a:lnTo>
                  <a:lnTo>
                    <a:pt x="44" y="246"/>
                  </a:lnTo>
                  <a:lnTo>
                    <a:pt x="39" y="240"/>
                  </a:lnTo>
                  <a:lnTo>
                    <a:pt x="33" y="234"/>
                  </a:lnTo>
                  <a:lnTo>
                    <a:pt x="27" y="228"/>
                  </a:lnTo>
                  <a:lnTo>
                    <a:pt x="19" y="217"/>
                  </a:lnTo>
                  <a:lnTo>
                    <a:pt x="12" y="205"/>
                  </a:lnTo>
                  <a:lnTo>
                    <a:pt x="6" y="194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6"/>
                  </a:lnTo>
                  <a:lnTo>
                    <a:pt x="8" y="131"/>
                  </a:lnTo>
                  <a:lnTo>
                    <a:pt x="12" y="127"/>
                  </a:lnTo>
                  <a:lnTo>
                    <a:pt x="16" y="123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1" y="109"/>
                  </a:lnTo>
                  <a:lnTo>
                    <a:pt x="50" y="108"/>
                  </a:lnTo>
                  <a:lnTo>
                    <a:pt x="58" y="108"/>
                  </a:lnTo>
                  <a:lnTo>
                    <a:pt x="67" y="106"/>
                  </a:lnTo>
                  <a:lnTo>
                    <a:pt x="77" y="106"/>
                  </a:lnTo>
                  <a:lnTo>
                    <a:pt x="89" y="106"/>
                  </a:lnTo>
                  <a:lnTo>
                    <a:pt x="167" y="98"/>
                  </a:lnTo>
                  <a:lnTo>
                    <a:pt x="246" y="90"/>
                  </a:lnTo>
                  <a:lnTo>
                    <a:pt x="325" y="81"/>
                  </a:lnTo>
                  <a:lnTo>
                    <a:pt x="401" y="73"/>
                  </a:lnTo>
                  <a:lnTo>
                    <a:pt x="476" y="61"/>
                  </a:lnTo>
                  <a:lnTo>
                    <a:pt x="549" y="50"/>
                  </a:lnTo>
                  <a:lnTo>
                    <a:pt x="622" y="38"/>
                  </a:lnTo>
                  <a:lnTo>
                    <a:pt x="657" y="33"/>
                  </a:lnTo>
                  <a:lnTo>
                    <a:pt x="691" y="25"/>
                  </a:lnTo>
                  <a:lnTo>
                    <a:pt x="710" y="21"/>
                  </a:lnTo>
                  <a:lnTo>
                    <a:pt x="728" y="19"/>
                  </a:lnTo>
                  <a:lnTo>
                    <a:pt x="745" y="15"/>
                  </a:lnTo>
                  <a:lnTo>
                    <a:pt x="762" y="13"/>
                  </a:lnTo>
                  <a:lnTo>
                    <a:pt x="778" y="12"/>
                  </a:lnTo>
                  <a:lnTo>
                    <a:pt x="793" y="10"/>
                  </a:lnTo>
                  <a:lnTo>
                    <a:pt x="806" y="8"/>
                  </a:lnTo>
                  <a:lnTo>
                    <a:pt x="820" y="6"/>
                  </a:lnTo>
                  <a:lnTo>
                    <a:pt x="831" y="4"/>
                  </a:lnTo>
                  <a:lnTo>
                    <a:pt x="843" y="4"/>
                  </a:lnTo>
                  <a:lnTo>
                    <a:pt x="854" y="2"/>
                  </a:lnTo>
                  <a:lnTo>
                    <a:pt x="864" y="2"/>
                  </a:lnTo>
                  <a:lnTo>
                    <a:pt x="874" y="2"/>
                  </a:lnTo>
                  <a:lnTo>
                    <a:pt x="883" y="0"/>
                  </a:lnTo>
                  <a:lnTo>
                    <a:pt x="891" y="0"/>
                  </a:lnTo>
                  <a:lnTo>
                    <a:pt x="899" y="0"/>
                  </a:lnTo>
                  <a:lnTo>
                    <a:pt x="8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238500" y="2136775"/>
              <a:ext cx="368300" cy="1420813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16" y="4"/>
                </a:cxn>
                <a:cxn ang="0">
                  <a:pos x="152" y="11"/>
                </a:cxn>
                <a:cxn ang="0">
                  <a:pos x="200" y="23"/>
                </a:cxn>
                <a:cxn ang="0">
                  <a:pos x="258" y="38"/>
                </a:cxn>
                <a:cxn ang="0">
                  <a:pos x="321" y="54"/>
                </a:cxn>
                <a:cxn ang="0">
                  <a:pos x="369" y="73"/>
                </a:cxn>
                <a:cxn ang="0">
                  <a:pos x="409" y="96"/>
                </a:cxn>
                <a:cxn ang="0">
                  <a:pos x="436" y="117"/>
                </a:cxn>
                <a:cxn ang="0">
                  <a:pos x="455" y="140"/>
                </a:cxn>
                <a:cxn ang="0">
                  <a:pos x="465" y="165"/>
                </a:cxn>
                <a:cxn ang="0">
                  <a:pos x="419" y="1537"/>
                </a:cxn>
                <a:cxn ang="0">
                  <a:pos x="415" y="1570"/>
                </a:cxn>
                <a:cxn ang="0">
                  <a:pos x="396" y="1639"/>
                </a:cxn>
                <a:cxn ang="0">
                  <a:pos x="361" y="1712"/>
                </a:cxn>
                <a:cxn ang="0">
                  <a:pos x="348" y="1739"/>
                </a:cxn>
                <a:cxn ang="0">
                  <a:pos x="331" y="1762"/>
                </a:cxn>
                <a:cxn ang="0">
                  <a:pos x="311" y="1777"/>
                </a:cxn>
                <a:cxn ang="0">
                  <a:pos x="290" y="1787"/>
                </a:cxn>
                <a:cxn ang="0">
                  <a:pos x="265" y="1791"/>
                </a:cxn>
                <a:cxn ang="0">
                  <a:pos x="244" y="1789"/>
                </a:cxn>
                <a:cxn ang="0">
                  <a:pos x="223" y="1779"/>
                </a:cxn>
                <a:cxn ang="0">
                  <a:pos x="200" y="1760"/>
                </a:cxn>
                <a:cxn ang="0">
                  <a:pos x="177" y="1733"/>
                </a:cxn>
                <a:cxn ang="0">
                  <a:pos x="152" y="1697"/>
                </a:cxn>
                <a:cxn ang="0">
                  <a:pos x="119" y="1647"/>
                </a:cxn>
                <a:cxn ang="0">
                  <a:pos x="91" y="1585"/>
                </a:cxn>
                <a:cxn ang="0">
                  <a:pos x="75" y="1543"/>
                </a:cxn>
                <a:cxn ang="0">
                  <a:pos x="73" y="1522"/>
                </a:cxn>
                <a:cxn ang="0">
                  <a:pos x="75" y="1505"/>
                </a:cxn>
                <a:cxn ang="0">
                  <a:pos x="79" y="1488"/>
                </a:cxn>
                <a:cxn ang="0">
                  <a:pos x="83" y="1468"/>
                </a:cxn>
                <a:cxn ang="0">
                  <a:pos x="87" y="1443"/>
                </a:cxn>
                <a:cxn ang="0">
                  <a:pos x="91" y="1393"/>
                </a:cxn>
                <a:cxn ang="0">
                  <a:pos x="94" y="1305"/>
                </a:cxn>
                <a:cxn ang="0">
                  <a:pos x="96" y="1190"/>
                </a:cxn>
                <a:cxn ang="0">
                  <a:pos x="92" y="938"/>
                </a:cxn>
                <a:cxn ang="0">
                  <a:pos x="81" y="685"/>
                </a:cxn>
                <a:cxn ang="0">
                  <a:pos x="64" y="468"/>
                </a:cxn>
                <a:cxn ang="0">
                  <a:pos x="48" y="334"/>
                </a:cxn>
                <a:cxn ang="0">
                  <a:pos x="25" y="203"/>
                </a:cxn>
                <a:cxn ang="0">
                  <a:pos x="4" y="123"/>
                </a:cxn>
                <a:cxn ang="0">
                  <a:pos x="0" y="94"/>
                </a:cxn>
                <a:cxn ang="0">
                  <a:pos x="0" y="65"/>
                </a:cxn>
                <a:cxn ang="0">
                  <a:pos x="6" y="40"/>
                </a:cxn>
                <a:cxn ang="0">
                  <a:pos x="18" y="21"/>
                </a:cxn>
                <a:cxn ang="0">
                  <a:pos x="33" y="7"/>
                </a:cxn>
                <a:cxn ang="0">
                  <a:pos x="56" y="0"/>
                </a:cxn>
                <a:cxn ang="0">
                  <a:pos x="73" y="0"/>
                </a:cxn>
              </a:cxnLst>
              <a:rect l="0" t="0" r="r" b="b"/>
              <a:pathLst>
                <a:path w="465" h="1791">
                  <a:moveTo>
                    <a:pt x="73" y="0"/>
                  </a:moveTo>
                  <a:lnTo>
                    <a:pt x="79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104" y="2"/>
                  </a:lnTo>
                  <a:lnTo>
                    <a:pt x="116" y="4"/>
                  </a:lnTo>
                  <a:lnTo>
                    <a:pt x="125" y="6"/>
                  </a:lnTo>
                  <a:lnTo>
                    <a:pt x="139" y="9"/>
                  </a:lnTo>
                  <a:lnTo>
                    <a:pt x="152" y="11"/>
                  </a:lnTo>
                  <a:lnTo>
                    <a:pt x="167" y="15"/>
                  </a:lnTo>
                  <a:lnTo>
                    <a:pt x="183" y="19"/>
                  </a:lnTo>
                  <a:lnTo>
                    <a:pt x="200" y="23"/>
                  </a:lnTo>
                  <a:lnTo>
                    <a:pt x="217" y="27"/>
                  </a:lnTo>
                  <a:lnTo>
                    <a:pt x="236" y="32"/>
                  </a:lnTo>
                  <a:lnTo>
                    <a:pt x="258" y="38"/>
                  </a:lnTo>
                  <a:lnTo>
                    <a:pt x="279" y="42"/>
                  </a:lnTo>
                  <a:lnTo>
                    <a:pt x="302" y="48"/>
                  </a:lnTo>
                  <a:lnTo>
                    <a:pt x="321" y="54"/>
                  </a:lnTo>
                  <a:lnTo>
                    <a:pt x="338" y="61"/>
                  </a:lnTo>
                  <a:lnTo>
                    <a:pt x="355" y="67"/>
                  </a:lnTo>
                  <a:lnTo>
                    <a:pt x="369" y="73"/>
                  </a:lnTo>
                  <a:lnTo>
                    <a:pt x="384" y="80"/>
                  </a:lnTo>
                  <a:lnTo>
                    <a:pt x="396" y="88"/>
                  </a:lnTo>
                  <a:lnTo>
                    <a:pt x="409" y="96"/>
                  </a:lnTo>
                  <a:lnTo>
                    <a:pt x="419" y="102"/>
                  </a:lnTo>
                  <a:lnTo>
                    <a:pt x="428" y="109"/>
                  </a:lnTo>
                  <a:lnTo>
                    <a:pt x="436" y="117"/>
                  </a:lnTo>
                  <a:lnTo>
                    <a:pt x="444" y="125"/>
                  </a:lnTo>
                  <a:lnTo>
                    <a:pt x="450" y="132"/>
                  </a:lnTo>
                  <a:lnTo>
                    <a:pt x="455" y="140"/>
                  </a:lnTo>
                  <a:lnTo>
                    <a:pt x="459" y="150"/>
                  </a:lnTo>
                  <a:lnTo>
                    <a:pt x="463" y="157"/>
                  </a:lnTo>
                  <a:lnTo>
                    <a:pt x="465" y="165"/>
                  </a:lnTo>
                  <a:lnTo>
                    <a:pt x="442" y="846"/>
                  </a:lnTo>
                  <a:lnTo>
                    <a:pt x="421" y="1528"/>
                  </a:lnTo>
                  <a:lnTo>
                    <a:pt x="419" y="1537"/>
                  </a:lnTo>
                  <a:lnTo>
                    <a:pt x="419" y="1549"/>
                  </a:lnTo>
                  <a:lnTo>
                    <a:pt x="417" y="1559"/>
                  </a:lnTo>
                  <a:lnTo>
                    <a:pt x="415" y="1570"/>
                  </a:lnTo>
                  <a:lnTo>
                    <a:pt x="411" y="1593"/>
                  </a:lnTo>
                  <a:lnTo>
                    <a:pt x="403" y="1614"/>
                  </a:lnTo>
                  <a:lnTo>
                    <a:pt x="396" y="1639"/>
                  </a:lnTo>
                  <a:lnTo>
                    <a:pt x="386" y="1662"/>
                  </a:lnTo>
                  <a:lnTo>
                    <a:pt x="375" y="1687"/>
                  </a:lnTo>
                  <a:lnTo>
                    <a:pt x="361" y="1712"/>
                  </a:lnTo>
                  <a:lnTo>
                    <a:pt x="357" y="1722"/>
                  </a:lnTo>
                  <a:lnTo>
                    <a:pt x="352" y="1731"/>
                  </a:lnTo>
                  <a:lnTo>
                    <a:pt x="348" y="1739"/>
                  </a:lnTo>
                  <a:lnTo>
                    <a:pt x="342" y="1749"/>
                  </a:lnTo>
                  <a:lnTo>
                    <a:pt x="336" y="1754"/>
                  </a:lnTo>
                  <a:lnTo>
                    <a:pt x="331" y="1762"/>
                  </a:lnTo>
                  <a:lnTo>
                    <a:pt x="325" y="1768"/>
                  </a:lnTo>
                  <a:lnTo>
                    <a:pt x="317" y="1772"/>
                  </a:lnTo>
                  <a:lnTo>
                    <a:pt x="311" y="1777"/>
                  </a:lnTo>
                  <a:lnTo>
                    <a:pt x="304" y="1781"/>
                  </a:lnTo>
                  <a:lnTo>
                    <a:pt x="298" y="1785"/>
                  </a:lnTo>
                  <a:lnTo>
                    <a:pt x="290" y="1787"/>
                  </a:lnTo>
                  <a:lnTo>
                    <a:pt x="283" y="1789"/>
                  </a:lnTo>
                  <a:lnTo>
                    <a:pt x="275" y="1791"/>
                  </a:lnTo>
                  <a:lnTo>
                    <a:pt x="265" y="1791"/>
                  </a:lnTo>
                  <a:lnTo>
                    <a:pt x="258" y="1791"/>
                  </a:lnTo>
                  <a:lnTo>
                    <a:pt x="252" y="1791"/>
                  </a:lnTo>
                  <a:lnTo>
                    <a:pt x="244" y="1789"/>
                  </a:lnTo>
                  <a:lnTo>
                    <a:pt x="236" y="1787"/>
                  </a:lnTo>
                  <a:lnTo>
                    <a:pt x="231" y="1783"/>
                  </a:lnTo>
                  <a:lnTo>
                    <a:pt x="223" y="1779"/>
                  </a:lnTo>
                  <a:lnTo>
                    <a:pt x="215" y="1774"/>
                  </a:lnTo>
                  <a:lnTo>
                    <a:pt x="208" y="1768"/>
                  </a:lnTo>
                  <a:lnTo>
                    <a:pt x="200" y="1760"/>
                  </a:lnTo>
                  <a:lnTo>
                    <a:pt x="192" y="1752"/>
                  </a:lnTo>
                  <a:lnTo>
                    <a:pt x="185" y="1743"/>
                  </a:lnTo>
                  <a:lnTo>
                    <a:pt x="177" y="1733"/>
                  </a:lnTo>
                  <a:lnTo>
                    <a:pt x="169" y="1722"/>
                  </a:lnTo>
                  <a:lnTo>
                    <a:pt x="160" y="1710"/>
                  </a:lnTo>
                  <a:lnTo>
                    <a:pt x="152" y="1697"/>
                  </a:lnTo>
                  <a:lnTo>
                    <a:pt x="142" y="1683"/>
                  </a:lnTo>
                  <a:lnTo>
                    <a:pt x="133" y="1670"/>
                  </a:lnTo>
                  <a:lnTo>
                    <a:pt x="119" y="1647"/>
                  </a:lnTo>
                  <a:lnTo>
                    <a:pt x="108" y="1626"/>
                  </a:lnTo>
                  <a:lnTo>
                    <a:pt x="98" y="1605"/>
                  </a:lnTo>
                  <a:lnTo>
                    <a:pt x="91" y="1585"/>
                  </a:lnTo>
                  <a:lnTo>
                    <a:pt x="83" y="1568"/>
                  </a:lnTo>
                  <a:lnTo>
                    <a:pt x="77" y="1551"/>
                  </a:lnTo>
                  <a:lnTo>
                    <a:pt x="75" y="1543"/>
                  </a:lnTo>
                  <a:lnTo>
                    <a:pt x="75" y="1536"/>
                  </a:lnTo>
                  <a:lnTo>
                    <a:pt x="73" y="1528"/>
                  </a:lnTo>
                  <a:lnTo>
                    <a:pt x="73" y="1522"/>
                  </a:lnTo>
                  <a:lnTo>
                    <a:pt x="73" y="1516"/>
                  </a:lnTo>
                  <a:lnTo>
                    <a:pt x="75" y="1509"/>
                  </a:lnTo>
                  <a:lnTo>
                    <a:pt x="75" y="1505"/>
                  </a:lnTo>
                  <a:lnTo>
                    <a:pt x="77" y="1499"/>
                  </a:lnTo>
                  <a:lnTo>
                    <a:pt x="77" y="1495"/>
                  </a:lnTo>
                  <a:lnTo>
                    <a:pt x="79" y="1488"/>
                  </a:lnTo>
                  <a:lnTo>
                    <a:pt x="79" y="1482"/>
                  </a:lnTo>
                  <a:lnTo>
                    <a:pt x="81" y="1476"/>
                  </a:lnTo>
                  <a:lnTo>
                    <a:pt x="83" y="1468"/>
                  </a:lnTo>
                  <a:lnTo>
                    <a:pt x="83" y="1461"/>
                  </a:lnTo>
                  <a:lnTo>
                    <a:pt x="85" y="1451"/>
                  </a:lnTo>
                  <a:lnTo>
                    <a:pt x="87" y="1443"/>
                  </a:lnTo>
                  <a:lnTo>
                    <a:pt x="87" y="1434"/>
                  </a:lnTo>
                  <a:lnTo>
                    <a:pt x="89" y="1424"/>
                  </a:lnTo>
                  <a:lnTo>
                    <a:pt x="91" y="1393"/>
                  </a:lnTo>
                  <a:lnTo>
                    <a:pt x="92" y="1363"/>
                  </a:lnTo>
                  <a:lnTo>
                    <a:pt x="94" y="1334"/>
                  </a:lnTo>
                  <a:lnTo>
                    <a:pt x="94" y="1305"/>
                  </a:lnTo>
                  <a:lnTo>
                    <a:pt x="96" y="1246"/>
                  </a:lnTo>
                  <a:lnTo>
                    <a:pt x="96" y="1219"/>
                  </a:lnTo>
                  <a:lnTo>
                    <a:pt x="96" y="1190"/>
                  </a:lnTo>
                  <a:lnTo>
                    <a:pt x="96" y="1107"/>
                  </a:lnTo>
                  <a:lnTo>
                    <a:pt x="94" y="1023"/>
                  </a:lnTo>
                  <a:lnTo>
                    <a:pt x="92" y="938"/>
                  </a:lnTo>
                  <a:lnTo>
                    <a:pt x="89" y="854"/>
                  </a:lnTo>
                  <a:lnTo>
                    <a:pt x="85" y="770"/>
                  </a:lnTo>
                  <a:lnTo>
                    <a:pt x="81" y="685"/>
                  </a:lnTo>
                  <a:lnTo>
                    <a:pt x="73" y="601"/>
                  </a:lnTo>
                  <a:lnTo>
                    <a:pt x="68" y="514"/>
                  </a:lnTo>
                  <a:lnTo>
                    <a:pt x="64" y="468"/>
                  </a:lnTo>
                  <a:lnTo>
                    <a:pt x="60" y="424"/>
                  </a:lnTo>
                  <a:lnTo>
                    <a:pt x="54" y="380"/>
                  </a:lnTo>
                  <a:lnTo>
                    <a:pt x="48" y="334"/>
                  </a:lnTo>
                  <a:lnTo>
                    <a:pt x="43" y="290"/>
                  </a:lnTo>
                  <a:lnTo>
                    <a:pt x="35" y="246"/>
                  </a:lnTo>
                  <a:lnTo>
                    <a:pt x="25" y="203"/>
                  </a:lnTo>
                  <a:lnTo>
                    <a:pt x="16" y="159"/>
                  </a:lnTo>
                  <a:lnTo>
                    <a:pt x="10" y="140"/>
                  </a:lnTo>
                  <a:lnTo>
                    <a:pt x="4" y="123"/>
                  </a:lnTo>
                  <a:lnTo>
                    <a:pt x="2" y="113"/>
                  </a:lnTo>
                  <a:lnTo>
                    <a:pt x="2" y="103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7"/>
                  </a:lnTo>
                  <a:lnTo>
                    <a:pt x="27" y="11"/>
                  </a:lnTo>
                  <a:lnTo>
                    <a:pt x="33" y="7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465513" y="2643188"/>
              <a:ext cx="1143000" cy="254000"/>
            </a:xfrm>
            <a:custGeom>
              <a:avLst/>
              <a:gdLst/>
              <a:ahLst/>
              <a:cxnLst>
                <a:cxn ang="0">
                  <a:pos x="1215" y="2"/>
                </a:cxn>
                <a:cxn ang="0">
                  <a:pos x="1288" y="8"/>
                </a:cxn>
                <a:cxn ang="0">
                  <a:pos x="1369" y="19"/>
                </a:cxn>
                <a:cxn ang="0">
                  <a:pos x="1394" y="27"/>
                </a:cxn>
                <a:cxn ang="0">
                  <a:pos x="1415" y="39"/>
                </a:cxn>
                <a:cxn ang="0">
                  <a:pos x="1428" y="52"/>
                </a:cxn>
                <a:cxn ang="0">
                  <a:pos x="1438" y="69"/>
                </a:cxn>
                <a:cxn ang="0">
                  <a:pos x="1442" y="90"/>
                </a:cxn>
                <a:cxn ang="0">
                  <a:pos x="1440" y="113"/>
                </a:cxn>
                <a:cxn ang="0">
                  <a:pos x="1428" y="134"/>
                </a:cxn>
                <a:cxn ang="0">
                  <a:pos x="1407" y="158"/>
                </a:cxn>
                <a:cxn ang="0">
                  <a:pos x="1377" y="182"/>
                </a:cxn>
                <a:cxn ang="0">
                  <a:pos x="1336" y="209"/>
                </a:cxn>
                <a:cxn ang="0">
                  <a:pos x="1244" y="234"/>
                </a:cxn>
                <a:cxn ang="0">
                  <a:pos x="1075" y="254"/>
                </a:cxn>
                <a:cxn ang="0">
                  <a:pos x="912" y="269"/>
                </a:cxn>
                <a:cxn ang="0">
                  <a:pos x="755" y="284"/>
                </a:cxn>
                <a:cxn ang="0">
                  <a:pos x="603" y="296"/>
                </a:cxn>
                <a:cxn ang="0">
                  <a:pos x="455" y="307"/>
                </a:cxn>
                <a:cxn ang="0">
                  <a:pos x="392" y="311"/>
                </a:cxn>
                <a:cxn ang="0">
                  <a:pos x="336" y="315"/>
                </a:cxn>
                <a:cxn ang="0">
                  <a:pos x="286" y="317"/>
                </a:cxn>
                <a:cxn ang="0">
                  <a:pos x="244" y="319"/>
                </a:cxn>
                <a:cxn ang="0">
                  <a:pos x="207" y="319"/>
                </a:cxn>
                <a:cxn ang="0">
                  <a:pos x="152" y="315"/>
                </a:cxn>
                <a:cxn ang="0">
                  <a:pos x="92" y="303"/>
                </a:cxn>
                <a:cxn ang="0">
                  <a:pos x="48" y="288"/>
                </a:cxn>
                <a:cxn ang="0">
                  <a:pos x="19" y="269"/>
                </a:cxn>
                <a:cxn ang="0">
                  <a:pos x="2" y="246"/>
                </a:cxn>
                <a:cxn ang="0">
                  <a:pos x="0" y="225"/>
                </a:cxn>
                <a:cxn ang="0">
                  <a:pos x="10" y="213"/>
                </a:cxn>
                <a:cxn ang="0">
                  <a:pos x="21" y="204"/>
                </a:cxn>
                <a:cxn ang="0">
                  <a:pos x="40" y="192"/>
                </a:cxn>
                <a:cxn ang="0">
                  <a:pos x="65" y="181"/>
                </a:cxn>
                <a:cxn ang="0">
                  <a:pos x="94" y="167"/>
                </a:cxn>
                <a:cxn ang="0">
                  <a:pos x="206" y="150"/>
                </a:cxn>
                <a:cxn ang="0">
                  <a:pos x="311" y="133"/>
                </a:cxn>
                <a:cxn ang="0">
                  <a:pos x="411" y="117"/>
                </a:cxn>
                <a:cxn ang="0">
                  <a:pos x="507" y="102"/>
                </a:cxn>
                <a:cxn ang="0">
                  <a:pos x="595" y="88"/>
                </a:cxn>
                <a:cxn ang="0">
                  <a:pos x="680" y="75"/>
                </a:cxn>
                <a:cxn ang="0">
                  <a:pos x="756" y="62"/>
                </a:cxn>
                <a:cxn ang="0">
                  <a:pos x="829" y="50"/>
                </a:cxn>
                <a:cxn ang="0">
                  <a:pos x="895" y="37"/>
                </a:cxn>
                <a:cxn ang="0">
                  <a:pos x="956" y="27"/>
                </a:cxn>
                <a:cxn ang="0">
                  <a:pos x="1010" y="15"/>
                </a:cxn>
                <a:cxn ang="0">
                  <a:pos x="1071" y="6"/>
                </a:cxn>
                <a:cxn ang="0">
                  <a:pos x="1142" y="0"/>
                </a:cxn>
                <a:cxn ang="0">
                  <a:pos x="1169" y="0"/>
                </a:cxn>
              </a:cxnLst>
              <a:rect l="0" t="0" r="r" b="b"/>
              <a:pathLst>
                <a:path w="1442" h="321">
                  <a:moveTo>
                    <a:pt x="1169" y="0"/>
                  </a:moveTo>
                  <a:lnTo>
                    <a:pt x="1192" y="0"/>
                  </a:lnTo>
                  <a:lnTo>
                    <a:pt x="1215" y="2"/>
                  </a:lnTo>
                  <a:lnTo>
                    <a:pt x="1238" y="4"/>
                  </a:lnTo>
                  <a:lnTo>
                    <a:pt x="1263" y="6"/>
                  </a:lnTo>
                  <a:lnTo>
                    <a:pt x="1288" y="8"/>
                  </a:lnTo>
                  <a:lnTo>
                    <a:pt x="1315" y="12"/>
                  </a:lnTo>
                  <a:lnTo>
                    <a:pt x="1342" y="15"/>
                  </a:lnTo>
                  <a:lnTo>
                    <a:pt x="1369" y="19"/>
                  </a:lnTo>
                  <a:lnTo>
                    <a:pt x="1378" y="21"/>
                  </a:lnTo>
                  <a:lnTo>
                    <a:pt x="1386" y="25"/>
                  </a:lnTo>
                  <a:lnTo>
                    <a:pt x="1394" y="27"/>
                  </a:lnTo>
                  <a:lnTo>
                    <a:pt x="1401" y="31"/>
                  </a:lnTo>
                  <a:lnTo>
                    <a:pt x="1409" y="35"/>
                  </a:lnTo>
                  <a:lnTo>
                    <a:pt x="1415" y="39"/>
                  </a:lnTo>
                  <a:lnTo>
                    <a:pt x="1421" y="42"/>
                  </a:lnTo>
                  <a:lnTo>
                    <a:pt x="1425" y="48"/>
                  </a:lnTo>
                  <a:lnTo>
                    <a:pt x="1428" y="52"/>
                  </a:lnTo>
                  <a:lnTo>
                    <a:pt x="1432" y="58"/>
                  </a:lnTo>
                  <a:lnTo>
                    <a:pt x="1436" y="63"/>
                  </a:lnTo>
                  <a:lnTo>
                    <a:pt x="1438" y="69"/>
                  </a:lnTo>
                  <a:lnTo>
                    <a:pt x="1440" y="77"/>
                  </a:lnTo>
                  <a:lnTo>
                    <a:pt x="1442" y="83"/>
                  </a:lnTo>
                  <a:lnTo>
                    <a:pt x="1442" y="90"/>
                  </a:lnTo>
                  <a:lnTo>
                    <a:pt x="1442" y="98"/>
                  </a:lnTo>
                  <a:lnTo>
                    <a:pt x="1442" y="106"/>
                  </a:lnTo>
                  <a:lnTo>
                    <a:pt x="1440" y="113"/>
                  </a:lnTo>
                  <a:lnTo>
                    <a:pt x="1438" y="121"/>
                  </a:lnTo>
                  <a:lnTo>
                    <a:pt x="1434" y="127"/>
                  </a:lnTo>
                  <a:lnTo>
                    <a:pt x="1428" y="134"/>
                  </a:lnTo>
                  <a:lnTo>
                    <a:pt x="1423" y="142"/>
                  </a:lnTo>
                  <a:lnTo>
                    <a:pt x="1417" y="150"/>
                  </a:lnTo>
                  <a:lnTo>
                    <a:pt x="1407" y="158"/>
                  </a:lnTo>
                  <a:lnTo>
                    <a:pt x="1400" y="167"/>
                  </a:lnTo>
                  <a:lnTo>
                    <a:pt x="1388" y="175"/>
                  </a:lnTo>
                  <a:lnTo>
                    <a:pt x="1377" y="182"/>
                  </a:lnTo>
                  <a:lnTo>
                    <a:pt x="1365" y="192"/>
                  </a:lnTo>
                  <a:lnTo>
                    <a:pt x="1352" y="200"/>
                  </a:lnTo>
                  <a:lnTo>
                    <a:pt x="1336" y="209"/>
                  </a:lnTo>
                  <a:lnTo>
                    <a:pt x="1319" y="219"/>
                  </a:lnTo>
                  <a:lnTo>
                    <a:pt x="1302" y="229"/>
                  </a:lnTo>
                  <a:lnTo>
                    <a:pt x="1244" y="234"/>
                  </a:lnTo>
                  <a:lnTo>
                    <a:pt x="1188" y="242"/>
                  </a:lnTo>
                  <a:lnTo>
                    <a:pt x="1131" y="248"/>
                  </a:lnTo>
                  <a:lnTo>
                    <a:pt x="1075" y="254"/>
                  </a:lnTo>
                  <a:lnTo>
                    <a:pt x="1021" y="259"/>
                  </a:lnTo>
                  <a:lnTo>
                    <a:pt x="966" y="265"/>
                  </a:lnTo>
                  <a:lnTo>
                    <a:pt x="912" y="269"/>
                  </a:lnTo>
                  <a:lnTo>
                    <a:pt x="860" y="275"/>
                  </a:lnTo>
                  <a:lnTo>
                    <a:pt x="806" y="280"/>
                  </a:lnTo>
                  <a:lnTo>
                    <a:pt x="755" y="284"/>
                  </a:lnTo>
                  <a:lnTo>
                    <a:pt x="705" y="288"/>
                  </a:lnTo>
                  <a:lnTo>
                    <a:pt x="653" y="292"/>
                  </a:lnTo>
                  <a:lnTo>
                    <a:pt x="603" y="296"/>
                  </a:lnTo>
                  <a:lnTo>
                    <a:pt x="553" y="300"/>
                  </a:lnTo>
                  <a:lnTo>
                    <a:pt x="505" y="303"/>
                  </a:lnTo>
                  <a:lnTo>
                    <a:pt x="455" y="307"/>
                  </a:lnTo>
                  <a:lnTo>
                    <a:pt x="434" y="309"/>
                  </a:lnTo>
                  <a:lnTo>
                    <a:pt x="413" y="309"/>
                  </a:lnTo>
                  <a:lnTo>
                    <a:pt x="392" y="311"/>
                  </a:lnTo>
                  <a:lnTo>
                    <a:pt x="373" y="313"/>
                  </a:lnTo>
                  <a:lnTo>
                    <a:pt x="353" y="313"/>
                  </a:lnTo>
                  <a:lnTo>
                    <a:pt x="336" y="315"/>
                  </a:lnTo>
                  <a:lnTo>
                    <a:pt x="319" y="315"/>
                  </a:lnTo>
                  <a:lnTo>
                    <a:pt x="302" y="317"/>
                  </a:lnTo>
                  <a:lnTo>
                    <a:pt x="286" y="317"/>
                  </a:lnTo>
                  <a:lnTo>
                    <a:pt x="271" y="317"/>
                  </a:lnTo>
                  <a:lnTo>
                    <a:pt x="257" y="319"/>
                  </a:lnTo>
                  <a:lnTo>
                    <a:pt x="244" y="319"/>
                  </a:lnTo>
                  <a:lnTo>
                    <a:pt x="231" y="319"/>
                  </a:lnTo>
                  <a:lnTo>
                    <a:pt x="219" y="319"/>
                  </a:lnTo>
                  <a:lnTo>
                    <a:pt x="207" y="319"/>
                  </a:lnTo>
                  <a:lnTo>
                    <a:pt x="198" y="321"/>
                  </a:lnTo>
                  <a:lnTo>
                    <a:pt x="173" y="317"/>
                  </a:lnTo>
                  <a:lnTo>
                    <a:pt x="152" y="315"/>
                  </a:lnTo>
                  <a:lnTo>
                    <a:pt x="131" y="311"/>
                  </a:lnTo>
                  <a:lnTo>
                    <a:pt x="111" y="307"/>
                  </a:lnTo>
                  <a:lnTo>
                    <a:pt x="92" y="303"/>
                  </a:lnTo>
                  <a:lnTo>
                    <a:pt x="77" y="298"/>
                  </a:lnTo>
                  <a:lnTo>
                    <a:pt x="62" y="294"/>
                  </a:lnTo>
                  <a:lnTo>
                    <a:pt x="48" y="288"/>
                  </a:lnTo>
                  <a:lnTo>
                    <a:pt x="37" y="282"/>
                  </a:lnTo>
                  <a:lnTo>
                    <a:pt x="27" y="275"/>
                  </a:lnTo>
                  <a:lnTo>
                    <a:pt x="19" y="269"/>
                  </a:lnTo>
                  <a:lnTo>
                    <a:pt x="12" y="261"/>
                  </a:lnTo>
                  <a:lnTo>
                    <a:pt x="6" y="254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2" y="221"/>
                  </a:lnTo>
                  <a:lnTo>
                    <a:pt x="6" y="217"/>
                  </a:lnTo>
                  <a:lnTo>
                    <a:pt x="10" y="213"/>
                  </a:lnTo>
                  <a:lnTo>
                    <a:pt x="14" y="209"/>
                  </a:lnTo>
                  <a:lnTo>
                    <a:pt x="17" y="207"/>
                  </a:lnTo>
                  <a:lnTo>
                    <a:pt x="21" y="204"/>
                  </a:lnTo>
                  <a:lnTo>
                    <a:pt x="27" y="200"/>
                  </a:lnTo>
                  <a:lnTo>
                    <a:pt x="35" y="196"/>
                  </a:lnTo>
                  <a:lnTo>
                    <a:pt x="40" y="192"/>
                  </a:lnTo>
                  <a:lnTo>
                    <a:pt x="48" y="188"/>
                  </a:lnTo>
                  <a:lnTo>
                    <a:pt x="56" y="184"/>
                  </a:lnTo>
                  <a:lnTo>
                    <a:pt x="65" y="181"/>
                  </a:lnTo>
                  <a:lnTo>
                    <a:pt x="75" y="175"/>
                  </a:lnTo>
                  <a:lnTo>
                    <a:pt x="85" y="171"/>
                  </a:lnTo>
                  <a:lnTo>
                    <a:pt x="94" y="167"/>
                  </a:lnTo>
                  <a:lnTo>
                    <a:pt x="133" y="161"/>
                  </a:lnTo>
                  <a:lnTo>
                    <a:pt x="169" y="156"/>
                  </a:lnTo>
                  <a:lnTo>
                    <a:pt x="206" y="150"/>
                  </a:lnTo>
                  <a:lnTo>
                    <a:pt x="242" y="144"/>
                  </a:lnTo>
                  <a:lnTo>
                    <a:pt x="277" y="138"/>
                  </a:lnTo>
                  <a:lnTo>
                    <a:pt x="311" y="133"/>
                  </a:lnTo>
                  <a:lnTo>
                    <a:pt x="346" y="127"/>
                  </a:lnTo>
                  <a:lnTo>
                    <a:pt x="378" y="123"/>
                  </a:lnTo>
                  <a:lnTo>
                    <a:pt x="411" y="117"/>
                  </a:lnTo>
                  <a:lnTo>
                    <a:pt x="444" y="111"/>
                  </a:lnTo>
                  <a:lnTo>
                    <a:pt x="476" y="108"/>
                  </a:lnTo>
                  <a:lnTo>
                    <a:pt x="507" y="102"/>
                  </a:lnTo>
                  <a:lnTo>
                    <a:pt x="538" y="98"/>
                  </a:lnTo>
                  <a:lnTo>
                    <a:pt x="566" y="92"/>
                  </a:lnTo>
                  <a:lnTo>
                    <a:pt x="595" y="88"/>
                  </a:lnTo>
                  <a:lnTo>
                    <a:pt x="624" y="83"/>
                  </a:lnTo>
                  <a:lnTo>
                    <a:pt x="651" y="79"/>
                  </a:lnTo>
                  <a:lnTo>
                    <a:pt x="680" y="75"/>
                  </a:lnTo>
                  <a:lnTo>
                    <a:pt x="707" y="69"/>
                  </a:lnTo>
                  <a:lnTo>
                    <a:pt x="732" y="65"/>
                  </a:lnTo>
                  <a:lnTo>
                    <a:pt x="756" y="62"/>
                  </a:lnTo>
                  <a:lnTo>
                    <a:pt x="781" y="58"/>
                  </a:lnTo>
                  <a:lnTo>
                    <a:pt x="806" y="54"/>
                  </a:lnTo>
                  <a:lnTo>
                    <a:pt x="829" y="50"/>
                  </a:lnTo>
                  <a:lnTo>
                    <a:pt x="852" y="44"/>
                  </a:lnTo>
                  <a:lnTo>
                    <a:pt x="874" y="40"/>
                  </a:lnTo>
                  <a:lnTo>
                    <a:pt x="895" y="37"/>
                  </a:lnTo>
                  <a:lnTo>
                    <a:pt x="916" y="33"/>
                  </a:lnTo>
                  <a:lnTo>
                    <a:pt x="937" y="31"/>
                  </a:lnTo>
                  <a:lnTo>
                    <a:pt x="956" y="27"/>
                  </a:lnTo>
                  <a:lnTo>
                    <a:pt x="975" y="23"/>
                  </a:lnTo>
                  <a:lnTo>
                    <a:pt x="993" y="19"/>
                  </a:lnTo>
                  <a:lnTo>
                    <a:pt x="1010" y="15"/>
                  </a:lnTo>
                  <a:lnTo>
                    <a:pt x="1029" y="12"/>
                  </a:lnTo>
                  <a:lnTo>
                    <a:pt x="1048" y="8"/>
                  </a:lnTo>
                  <a:lnTo>
                    <a:pt x="1071" y="6"/>
                  </a:lnTo>
                  <a:lnTo>
                    <a:pt x="1092" y="4"/>
                  </a:lnTo>
                  <a:lnTo>
                    <a:pt x="1117" y="2"/>
                  </a:lnTo>
                  <a:lnTo>
                    <a:pt x="1142" y="0"/>
                  </a:lnTo>
                  <a:lnTo>
                    <a:pt x="1169" y="0"/>
                  </a:lnTo>
                  <a:lnTo>
                    <a:pt x="1169" y="0"/>
                  </a:lnTo>
                  <a:lnTo>
                    <a:pt x="11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487738" y="3178175"/>
              <a:ext cx="1285875" cy="273050"/>
            </a:xfrm>
            <a:custGeom>
              <a:avLst/>
              <a:gdLst/>
              <a:ahLst/>
              <a:cxnLst>
                <a:cxn ang="0">
                  <a:pos x="1211" y="2"/>
                </a:cxn>
                <a:cxn ang="0">
                  <a:pos x="1255" y="8"/>
                </a:cxn>
                <a:cxn ang="0">
                  <a:pos x="1307" y="19"/>
                </a:cxn>
                <a:cxn ang="0">
                  <a:pos x="1363" y="36"/>
                </a:cxn>
                <a:cxn ang="0">
                  <a:pos x="1426" y="59"/>
                </a:cxn>
                <a:cxn ang="0">
                  <a:pos x="1490" y="90"/>
                </a:cxn>
                <a:cxn ang="0">
                  <a:pos x="1536" y="119"/>
                </a:cxn>
                <a:cxn ang="0">
                  <a:pos x="1572" y="146"/>
                </a:cxn>
                <a:cxn ang="0">
                  <a:pos x="1597" y="171"/>
                </a:cxn>
                <a:cxn ang="0">
                  <a:pos x="1614" y="194"/>
                </a:cxn>
                <a:cxn ang="0">
                  <a:pos x="1620" y="215"/>
                </a:cxn>
                <a:cxn ang="0">
                  <a:pos x="1616" y="226"/>
                </a:cxn>
                <a:cxn ang="0">
                  <a:pos x="1603" y="242"/>
                </a:cxn>
                <a:cxn ang="0">
                  <a:pos x="1574" y="251"/>
                </a:cxn>
                <a:cxn ang="0">
                  <a:pos x="1445" y="253"/>
                </a:cxn>
                <a:cxn ang="0">
                  <a:pos x="1282" y="261"/>
                </a:cxn>
                <a:cxn ang="0">
                  <a:pos x="1157" y="272"/>
                </a:cxn>
                <a:cxn ang="0">
                  <a:pos x="1063" y="282"/>
                </a:cxn>
                <a:cxn ang="0">
                  <a:pos x="966" y="290"/>
                </a:cxn>
                <a:cxn ang="0">
                  <a:pos x="877" y="297"/>
                </a:cxn>
                <a:cxn ang="0">
                  <a:pos x="799" y="303"/>
                </a:cxn>
                <a:cxn ang="0">
                  <a:pos x="731" y="309"/>
                </a:cxn>
                <a:cxn ang="0">
                  <a:pos x="676" y="315"/>
                </a:cxn>
                <a:cxn ang="0">
                  <a:pos x="628" y="318"/>
                </a:cxn>
                <a:cxn ang="0">
                  <a:pos x="591" y="320"/>
                </a:cxn>
                <a:cxn ang="0">
                  <a:pos x="566" y="322"/>
                </a:cxn>
                <a:cxn ang="0">
                  <a:pos x="549" y="324"/>
                </a:cxn>
                <a:cxn ang="0">
                  <a:pos x="545" y="324"/>
                </a:cxn>
                <a:cxn ang="0">
                  <a:pos x="486" y="332"/>
                </a:cxn>
                <a:cxn ang="0">
                  <a:pos x="432" y="336"/>
                </a:cxn>
                <a:cxn ang="0">
                  <a:pos x="384" y="340"/>
                </a:cxn>
                <a:cxn ang="0">
                  <a:pos x="342" y="342"/>
                </a:cxn>
                <a:cxn ang="0">
                  <a:pos x="305" y="343"/>
                </a:cxn>
                <a:cxn ang="0">
                  <a:pos x="253" y="343"/>
                </a:cxn>
                <a:cxn ang="0">
                  <a:pos x="200" y="338"/>
                </a:cxn>
                <a:cxn ang="0">
                  <a:pos x="152" y="330"/>
                </a:cxn>
                <a:cxn ang="0">
                  <a:pos x="111" y="318"/>
                </a:cxn>
                <a:cxn ang="0">
                  <a:pos x="77" y="301"/>
                </a:cxn>
                <a:cxn ang="0">
                  <a:pos x="46" y="276"/>
                </a:cxn>
                <a:cxn ang="0">
                  <a:pos x="15" y="240"/>
                </a:cxn>
                <a:cxn ang="0">
                  <a:pos x="2" y="207"/>
                </a:cxn>
                <a:cxn ang="0">
                  <a:pos x="0" y="190"/>
                </a:cxn>
                <a:cxn ang="0">
                  <a:pos x="4" y="169"/>
                </a:cxn>
                <a:cxn ang="0">
                  <a:pos x="13" y="151"/>
                </a:cxn>
                <a:cxn ang="0">
                  <a:pos x="29" y="140"/>
                </a:cxn>
                <a:cxn ang="0">
                  <a:pos x="52" y="132"/>
                </a:cxn>
                <a:cxn ang="0">
                  <a:pos x="84" y="128"/>
                </a:cxn>
                <a:cxn ang="0">
                  <a:pos x="307" y="113"/>
                </a:cxn>
                <a:cxn ang="0">
                  <a:pos x="614" y="80"/>
                </a:cxn>
                <a:cxn ang="0">
                  <a:pos x="810" y="52"/>
                </a:cxn>
                <a:cxn ang="0">
                  <a:pos x="931" y="32"/>
                </a:cxn>
                <a:cxn ang="0">
                  <a:pos x="1002" y="21"/>
                </a:cxn>
                <a:cxn ang="0">
                  <a:pos x="1063" y="11"/>
                </a:cxn>
                <a:cxn ang="0">
                  <a:pos x="1113" y="6"/>
                </a:cxn>
                <a:cxn ang="0">
                  <a:pos x="1156" y="2"/>
                </a:cxn>
                <a:cxn ang="0">
                  <a:pos x="1184" y="0"/>
                </a:cxn>
              </a:cxnLst>
              <a:rect l="0" t="0" r="r" b="b"/>
              <a:pathLst>
                <a:path w="1620" h="343">
                  <a:moveTo>
                    <a:pt x="1184" y="0"/>
                  </a:moveTo>
                  <a:lnTo>
                    <a:pt x="1198" y="0"/>
                  </a:lnTo>
                  <a:lnTo>
                    <a:pt x="1211" y="2"/>
                  </a:lnTo>
                  <a:lnTo>
                    <a:pt x="1225" y="2"/>
                  </a:lnTo>
                  <a:lnTo>
                    <a:pt x="1240" y="4"/>
                  </a:lnTo>
                  <a:lnTo>
                    <a:pt x="1255" y="8"/>
                  </a:lnTo>
                  <a:lnTo>
                    <a:pt x="1273" y="9"/>
                  </a:lnTo>
                  <a:lnTo>
                    <a:pt x="1290" y="13"/>
                  </a:lnTo>
                  <a:lnTo>
                    <a:pt x="1307" y="19"/>
                  </a:lnTo>
                  <a:lnTo>
                    <a:pt x="1325" y="23"/>
                  </a:lnTo>
                  <a:lnTo>
                    <a:pt x="1344" y="31"/>
                  </a:lnTo>
                  <a:lnTo>
                    <a:pt x="1363" y="36"/>
                  </a:lnTo>
                  <a:lnTo>
                    <a:pt x="1384" y="44"/>
                  </a:lnTo>
                  <a:lnTo>
                    <a:pt x="1405" y="52"/>
                  </a:lnTo>
                  <a:lnTo>
                    <a:pt x="1426" y="59"/>
                  </a:lnTo>
                  <a:lnTo>
                    <a:pt x="1449" y="69"/>
                  </a:lnTo>
                  <a:lnTo>
                    <a:pt x="1472" y="80"/>
                  </a:lnTo>
                  <a:lnTo>
                    <a:pt x="1490" y="90"/>
                  </a:lnTo>
                  <a:lnTo>
                    <a:pt x="1507" y="100"/>
                  </a:lnTo>
                  <a:lnTo>
                    <a:pt x="1520" y="109"/>
                  </a:lnTo>
                  <a:lnTo>
                    <a:pt x="1536" y="119"/>
                  </a:lnTo>
                  <a:lnTo>
                    <a:pt x="1549" y="128"/>
                  </a:lnTo>
                  <a:lnTo>
                    <a:pt x="1561" y="138"/>
                  </a:lnTo>
                  <a:lnTo>
                    <a:pt x="1572" y="146"/>
                  </a:lnTo>
                  <a:lnTo>
                    <a:pt x="1582" y="155"/>
                  </a:lnTo>
                  <a:lnTo>
                    <a:pt x="1589" y="163"/>
                  </a:lnTo>
                  <a:lnTo>
                    <a:pt x="1597" y="171"/>
                  </a:lnTo>
                  <a:lnTo>
                    <a:pt x="1605" y="178"/>
                  </a:lnTo>
                  <a:lnTo>
                    <a:pt x="1611" y="186"/>
                  </a:lnTo>
                  <a:lnTo>
                    <a:pt x="1614" y="194"/>
                  </a:lnTo>
                  <a:lnTo>
                    <a:pt x="1616" y="201"/>
                  </a:lnTo>
                  <a:lnTo>
                    <a:pt x="1618" y="207"/>
                  </a:lnTo>
                  <a:lnTo>
                    <a:pt x="1620" y="215"/>
                  </a:lnTo>
                  <a:lnTo>
                    <a:pt x="1620" y="219"/>
                  </a:lnTo>
                  <a:lnTo>
                    <a:pt x="1618" y="223"/>
                  </a:lnTo>
                  <a:lnTo>
                    <a:pt x="1616" y="226"/>
                  </a:lnTo>
                  <a:lnTo>
                    <a:pt x="1616" y="230"/>
                  </a:lnTo>
                  <a:lnTo>
                    <a:pt x="1611" y="238"/>
                  </a:lnTo>
                  <a:lnTo>
                    <a:pt x="1603" y="242"/>
                  </a:lnTo>
                  <a:lnTo>
                    <a:pt x="1595" y="246"/>
                  </a:lnTo>
                  <a:lnTo>
                    <a:pt x="1586" y="249"/>
                  </a:lnTo>
                  <a:lnTo>
                    <a:pt x="1574" y="251"/>
                  </a:lnTo>
                  <a:lnTo>
                    <a:pt x="1561" y="251"/>
                  </a:lnTo>
                  <a:lnTo>
                    <a:pt x="1503" y="251"/>
                  </a:lnTo>
                  <a:lnTo>
                    <a:pt x="1445" y="253"/>
                  </a:lnTo>
                  <a:lnTo>
                    <a:pt x="1390" y="255"/>
                  </a:lnTo>
                  <a:lnTo>
                    <a:pt x="1336" y="257"/>
                  </a:lnTo>
                  <a:lnTo>
                    <a:pt x="1282" y="261"/>
                  </a:lnTo>
                  <a:lnTo>
                    <a:pt x="1230" y="265"/>
                  </a:lnTo>
                  <a:lnTo>
                    <a:pt x="1181" y="270"/>
                  </a:lnTo>
                  <a:lnTo>
                    <a:pt x="1157" y="272"/>
                  </a:lnTo>
                  <a:lnTo>
                    <a:pt x="1134" y="276"/>
                  </a:lnTo>
                  <a:lnTo>
                    <a:pt x="1098" y="278"/>
                  </a:lnTo>
                  <a:lnTo>
                    <a:pt x="1063" y="282"/>
                  </a:lnTo>
                  <a:lnTo>
                    <a:pt x="1029" y="284"/>
                  </a:lnTo>
                  <a:lnTo>
                    <a:pt x="996" y="288"/>
                  </a:lnTo>
                  <a:lnTo>
                    <a:pt x="966" y="290"/>
                  </a:lnTo>
                  <a:lnTo>
                    <a:pt x="935" y="292"/>
                  </a:lnTo>
                  <a:lnTo>
                    <a:pt x="904" y="295"/>
                  </a:lnTo>
                  <a:lnTo>
                    <a:pt x="877" y="297"/>
                  </a:lnTo>
                  <a:lnTo>
                    <a:pt x="850" y="299"/>
                  </a:lnTo>
                  <a:lnTo>
                    <a:pt x="823" y="301"/>
                  </a:lnTo>
                  <a:lnTo>
                    <a:pt x="799" y="303"/>
                  </a:lnTo>
                  <a:lnTo>
                    <a:pt x="775" y="305"/>
                  </a:lnTo>
                  <a:lnTo>
                    <a:pt x="752" y="307"/>
                  </a:lnTo>
                  <a:lnTo>
                    <a:pt x="731" y="309"/>
                  </a:lnTo>
                  <a:lnTo>
                    <a:pt x="712" y="311"/>
                  </a:lnTo>
                  <a:lnTo>
                    <a:pt x="693" y="313"/>
                  </a:lnTo>
                  <a:lnTo>
                    <a:pt x="676" y="315"/>
                  </a:lnTo>
                  <a:lnTo>
                    <a:pt x="658" y="315"/>
                  </a:lnTo>
                  <a:lnTo>
                    <a:pt x="643" y="317"/>
                  </a:lnTo>
                  <a:lnTo>
                    <a:pt x="628" y="318"/>
                  </a:lnTo>
                  <a:lnTo>
                    <a:pt x="614" y="318"/>
                  </a:lnTo>
                  <a:lnTo>
                    <a:pt x="603" y="320"/>
                  </a:lnTo>
                  <a:lnTo>
                    <a:pt x="591" y="320"/>
                  </a:lnTo>
                  <a:lnTo>
                    <a:pt x="582" y="322"/>
                  </a:lnTo>
                  <a:lnTo>
                    <a:pt x="572" y="322"/>
                  </a:lnTo>
                  <a:lnTo>
                    <a:pt x="566" y="322"/>
                  </a:lnTo>
                  <a:lnTo>
                    <a:pt x="559" y="324"/>
                  </a:lnTo>
                  <a:lnTo>
                    <a:pt x="553" y="324"/>
                  </a:lnTo>
                  <a:lnTo>
                    <a:pt x="549" y="324"/>
                  </a:lnTo>
                  <a:lnTo>
                    <a:pt x="547" y="324"/>
                  </a:lnTo>
                  <a:lnTo>
                    <a:pt x="545" y="324"/>
                  </a:lnTo>
                  <a:lnTo>
                    <a:pt x="545" y="324"/>
                  </a:lnTo>
                  <a:lnTo>
                    <a:pt x="524" y="328"/>
                  </a:lnTo>
                  <a:lnTo>
                    <a:pt x="505" y="330"/>
                  </a:lnTo>
                  <a:lnTo>
                    <a:pt x="486" y="332"/>
                  </a:lnTo>
                  <a:lnTo>
                    <a:pt x="466" y="334"/>
                  </a:lnTo>
                  <a:lnTo>
                    <a:pt x="449" y="336"/>
                  </a:lnTo>
                  <a:lnTo>
                    <a:pt x="432" y="336"/>
                  </a:lnTo>
                  <a:lnTo>
                    <a:pt x="417" y="338"/>
                  </a:lnTo>
                  <a:lnTo>
                    <a:pt x="399" y="340"/>
                  </a:lnTo>
                  <a:lnTo>
                    <a:pt x="384" y="340"/>
                  </a:lnTo>
                  <a:lnTo>
                    <a:pt x="370" y="342"/>
                  </a:lnTo>
                  <a:lnTo>
                    <a:pt x="355" y="342"/>
                  </a:lnTo>
                  <a:lnTo>
                    <a:pt x="342" y="342"/>
                  </a:lnTo>
                  <a:lnTo>
                    <a:pt x="330" y="343"/>
                  </a:lnTo>
                  <a:lnTo>
                    <a:pt x="317" y="343"/>
                  </a:lnTo>
                  <a:lnTo>
                    <a:pt x="305" y="343"/>
                  </a:lnTo>
                  <a:lnTo>
                    <a:pt x="294" y="343"/>
                  </a:lnTo>
                  <a:lnTo>
                    <a:pt x="274" y="343"/>
                  </a:lnTo>
                  <a:lnTo>
                    <a:pt x="253" y="343"/>
                  </a:lnTo>
                  <a:lnTo>
                    <a:pt x="236" y="342"/>
                  </a:lnTo>
                  <a:lnTo>
                    <a:pt x="217" y="340"/>
                  </a:lnTo>
                  <a:lnTo>
                    <a:pt x="200" y="338"/>
                  </a:lnTo>
                  <a:lnTo>
                    <a:pt x="182" y="336"/>
                  </a:lnTo>
                  <a:lnTo>
                    <a:pt x="167" y="334"/>
                  </a:lnTo>
                  <a:lnTo>
                    <a:pt x="152" y="330"/>
                  </a:lnTo>
                  <a:lnTo>
                    <a:pt x="136" y="326"/>
                  </a:lnTo>
                  <a:lnTo>
                    <a:pt x="123" y="322"/>
                  </a:lnTo>
                  <a:lnTo>
                    <a:pt x="111" y="318"/>
                  </a:lnTo>
                  <a:lnTo>
                    <a:pt x="98" y="313"/>
                  </a:lnTo>
                  <a:lnTo>
                    <a:pt x="86" y="307"/>
                  </a:lnTo>
                  <a:lnTo>
                    <a:pt x="77" y="301"/>
                  </a:lnTo>
                  <a:lnTo>
                    <a:pt x="67" y="295"/>
                  </a:lnTo>
                  <a:lnTo>
                    <a:pt x="59" y="288"/>
                  </a:lnTo>
                  <a:lnTo>
                    <a:pt x="46" y="276"/>
                  </a:lnTo>
                  <a:lnTo>
                    <a:pt x="34" y="265"/>
                  </a:lnTo>
                  <a:lnTo>
                    <a:pt x="23" y="251"/>
                  </a:lnTo>
                  <a:lnTo>
                    <a:pt x="15" y="240"/>
                  </a:lnTo>
                  <a:lnTo>
                    <a:pt x="10" y="226"/>
                  </a:lnTo>
                  <a:lnTo>
                    <a:pt x="4" y="215"/>
                  </a:lnTo>
                  <a:lnTo>
                    <a:pt x="2" y="207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" y="175"/>
                  </a:lnTo>
                  <a:lnTo>
                    <a:pt x="4" y="169"/>
                  </a:lnTo>
                  <a:lnTo>
                    <a:pt x="6" y="163"/>
                  </a:lnTo>
                  <a:lnTo>
                    <a:pt x="10" y="157"/>
                  </a:lnTo>
                  <a:lnTo>
                    <a:pt x="13" y="151"/>
                  </a:lnTo>
                  <a:lnTo>
                    <a:pt x="17" y="148"/>
                  </a:lnTo>
                  <a:lnTo>
                    <a:pt x="23" y="144"/>
                  </a:lnTo>
                  <a:lnTo>
                    <a:pt x="29" y="140"/>
                  </a:lnTo>
                  <a:lnTo>
                    <a:pt x="36" y="136"/>
                  </a:lnTo>
                  <a:lnTo>
                    <a:pt x="44" y="134"/>
                  </a:lnTo>
                  <a:lnTo>
                    <a:pt x="52" y="132"/>
                  </a:lnTo>
                  <a:lnTo>
                    <a:pt x="61" y="130"/>
                  </a:lnTo>
                  <a:lnTo>
                    <a:pt x="73" y="130"/>
                  </a:lnTo>
                  <a:lnTo>
                    <a:pt x="84" y="128"/>
                  </a:lnTo>
                  <a:lnTo>
                    <a:pt x="96" y="128"/>
                  </a:lnTo>
                  <a:lnTo>
                    <a:pt x="202" y="121"/>
                  </a:lnTo>
                  <a:lnTo>
                    <a:pt x="307" y="113"/>
                  </a:lnTo>
                  <a:lnTo>
                    <a:pt x="413" y="103"/>
                  </a:lnTo>
                  <a:lnTo>
                    <a:pt x="514" y="92"/>
                  </a:lnTo>
                  <a:lnTo>
                    <a:pt x="614" y="80"/>
                  </a:lnTo>
                  <a:lnTo>
                    <a:pt x="714" y="67"/>
                  </a:lnTo>
                  <a:lnTo>
                    <a:pt x="762" y="59"/>
                  </a:lnTo>
                  <a:lnTo>
                    <a:pt x="810" y="52"/>
                  </a:lnTo>
                  <a:lnTo>
                    <a:pt x="858" y="44"/>
                  </a:lnTo>
                  <a:lnTo>
                    <a:pt x="906" y="36"/>
                  </a:lnTo>
                  <a:lnTo>
                    <a:pt x="931" y="32"/>
                  </a:lnTo>
                  <a:lnTo>
                    <a:pt x="956" y="29"/>
                  </a:lnTo>
                  <a:lnTo>
                    <a:pt x="979" y="25"/>
                  </a:lnTo>
                  <a:lnTo>
                    <a:pt x="1002" y="21"/>
                  </a:lnTo>
                  <a:lnTo>
                    <a:pt x="1023" y="17"/>
                  </a:lnTo>
                  <a:lnTo>
                    <a:pt x="1044" y="13"/>
                  </a:lnTo>
                  <a:lnTo>
                    <a:pt x="1063" y="11"/>
                  </a:lnTo>
                  <a:lnTo>
                    <a:pt x="1081" y="9"/>
                  </a:lnTo>
                  <a:lnTo>
                    <a:pt x="1098" y="8"/>
                  </a:lnTo>
                  <a:lnTo>
                    <a:pt x="1113" y="6"/>
                  </a:lnTo>
                  <a:lnTo>
                    <a:pt x="1129" y="4"/>
                  </a:lnTo>
                  <a:lnTo>
                    <a:pt x="1142" y="2"/>
                  </a:lnTo>
                  <a:lnTo>
                    <a:pt x="1156" y="2"/>
                  </a:lnTo>
                  <a:lnTo>
                    <a:pt x="1165" y="0"/>
                  </a:lnTo>
                  <a:lnTo>
                    <a:pt x="1177" y="0"/>
                  </a:lnTo>
                  <a:lnTo>
                    <a:pt x="1184" y="0"/>
                  </a:lnTo>
                  <a:lnTo>
                    <a:pt x="11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344863" y="1985963"/>
              <a:ext cx="1614487" cy="4184650"/>
            </a:xfrm>
            <a:custGeom>
              <a:avLst/>
              <a:gdLst/>
              <a:ahLst/>
              <a:cxnLst>
                <a:cxn ang="0">
                  <a:pos x="1588" y="19"/>
                </a:cxn>
                <a:cxn ang="0">
                  <a:pos x="1749" y="92"/>
                </a:cxn>
                <a:cxn ang="0">
                  <a:pos x="1924" y="190"/>
                </a:cxn>
                <a:cxn ang="0">
                  <a:pos x="2014" y="267"/>
                </a:cxn>
                <a:cxn ang="0">
                  <a:pos x="2029" y="338"/>
                </a:cxn>
                <a:cxn ang="0">
                  <a:pos x="1981" y="436"/>
                </a:cxn>
                <a:cxn ang="0">
                  <a:pos x="1943" y="530"/>
                </a:cxn>
                <a:cxn ang="0">
                  <a:pos x="1914" y="652"/>
                </a:cxn>
                <a:cxn ang="0">
                  <a:pos x="1897" y="804"/>
                </a:cxn>
                <a:cxn ang="0">
                  <a:pos x="1887" y="983"/>
                </a:cxn>
                <a:cxn ang="0">
                  <a:pos x="1885" y="1365"/>
                </a:cxn>
                <a:cxn ang="0">
                  <a:pos x="1887" y="1935"/>
                </a:cxn>
                <a:cxn ang="0">
                  <a:pos x="1891" y="2434"/>
                </a:cxn>
                <a:cxn ang="0">
                  <a:pos x="1899" y="2862"/>
                </a:cxn>
                <a:cxn ang="0">
                  <a:pos x="1906" y="3219"/>
                </a:cxn>
                <a:cxn ang="0">
                  <a:pos x="1916" y="3687"/>
                </a:cxn>
                <a:cxn ang="0">
                  <a:pos x="1922" y="4221"/>
                </a:cxn>
                <a:cxn ang="0">
                  <a:pos x="1910" y="4639"/>
                </a:cxn>
                <a:cxn ang="0">
                  <a:pos x="1837" y="4902"/>
                </a:cxn>
                <a:cxn ang="0">
                  <a:pos x="1695" y="5102"/>
                </a:cxn>
                <a:cxn ang="0">
                  <a:pos x="1530" y="5231"/>
                </a:cxn>
                <a:cxn ang="0">
                  <a:pos x="1384" y="5271"/>
                </a:cxn>
                <a:cxn ang="0">
                  <a:pos x="1231" y="4689"/>
                </a:cxn>
                <a:cxn ang="0">
                  <a:pos x="1321" y="4638"/>
                </a:cxn>
                <a:cxn ang="0">
                  <a:pos x="1392" y="4524"/>
                </a:cxn>
                <a:cxn ang="0">
                  <a:pos x="1436" y="4296"/>
                </a:cxn>
                <a:cxn ang="0">
                  <a:pos x="1469" y="3943"/>
                </a:cxn>
                <a:cxn ang="0">
                  <a:pos x="1492" y="3465"/>
                </a:cxn>
                <a:cxn ang="0">
                  <a:pos x="1501" y="2866"/>
                </a:cxn>
                <a:cxn ang="0">
                  <a:pos x="1501" y="2175"/>
                </a:cxn>
                <a:cxn ang="0">
                  <a:pos x="1490" y="1340"/>
                </a:cxn>
                <a:cxn ang="0">
                  <a:pos x="1471" y="585"/>
                </a:cxn>
                <a:cxn ang="0">
                  <a:pos x="1457" y="443"/>
                </a:cxn>
                <a:cxn ang="0">
                  <a:pos x="1436" y="366"/>
                </a:cxn>
                <a:cxn ang="0">
                  <a:pos x="1392" y="324"/>
                </a:cxn>
                <a:cxn ang="0">
                  <a:pos x="1319" y="305"/>
                </a:cxn>
                <a:cxn ang="0">
                  <a:pos x="1227" y="313"/>
                </a:cxn>
                <a:cxn ang="0">
                  <a:pos x="1052" y="330"/>
                </a:cxn>
                <a:cxn ang="0">
                  <a:pos x="856" y="357"/>
                </a:cxn>
                <a:cxn ang="0">
                  <a:pos x="693" y="382"/>
                </a:cxn>
                <a:cxn ang="0">
                  <a:pos x="555" y="407"/>
                </a:cxn>
                <a:cxn ang="0">
                  <a:pos x="440" y="430"/>
                </a:cxn>
                <a:cxn ang="0">
                  <a:pos x="340" y="453"/>
                </a:cxn>
                <a:cxn ang="0">
                  <a:pos x="252" y="472"/>
                </a:cxn>
                <a:cxn ang="0">
                  <a:pos x="167" y="457"/>
                </a:cxn>
                <a:cxn ang="0">
                  <a:pos x="87" y="418"/>
                </a:cxn>
                <a:cxn ang="0">
                  <a:pos x="29" y="366"/>
                </a:cxn>
                <a:cxn ang="0">
                  <a:pos x="2" y="326"/>
                </a:cxn>
                <a:cxn ang="0">
                  <a:pos x="4" y="299"/>
                </a:cxn>
                <a:cxn ang="0">
                  <a:pos x="31" y="282"/>
                </a:cxn>
                <a:cxn ang="0">
                  <a:pos x="154" y="269"/>
                </a:cxn>
                <a:cxn ang="0">
                  <a:pos x="492" y="230"/>
                </a:cxn>
                <a:cxn ang="0">
                  <a:pos x="877" y="171"/>
                </a:cxn>
                <a:cxn ang="0">
                  <a:pos x="1129" y="109"/>
                </a:cxn>
                <a:cxn ang="0">
                  <a:pos x="1329" y="52"/>
                </a:cxn>
                <a:cxn ang="0">
                  <a:pos x="1442" y="15"/>
                </a:cxn>
                <a:cxn ang="0">
                  <a:pos x="1497" y="2"/>
                </a:cxn>
              </a:cxnLst>
              <a:rect l="0" t="0" r="r" b="b"/>
              <a:pathLst>
                <a:path w="2033" h="5271">
                  <a:moveTo>
                    <a:pt x="1509" y="0"/>
                  </a:moveTo>
                  <a:lnTo>
                    <a:pt x="1519" y="0"/>
                  </a:lnTo>
                  <a:lnTo>
                    <a:pt x="1530" y="2"/>
                  </a:lnTo>
                  <a:lnTo>
                    <a:pt x="1542" y="4"/>
                  </a:lnTo>
                  <a:lnTo>
                    <a:pt x="1555" y="7"/>
                  </a:lnTo>
                  <a:lnTo>
                    <a:pt x="1570" y="13"/>
                  </a:lnTo>
                  <a:lnTo>
                    <a:pt x="1588" y="19"/>
                  </a:lnTo>
                  <a:lnTo>
                    <a:pt x="1607" y="27"/>
                  </a:lnTo>
                  <a:lnTo>
                    <a:pt x="1626" y="34"/>
                  </a:lnTo>
                  <a:lnTo>
                    <a:pt x="1647" y="44"/>
                  </a:lnTo>
                  <a:lnTo>
                    <a:pt x="1670" y="54"/>
                  </a:lnTo>
                  <a:lnTo>
                    <a:pt x="1695" y="65"/>
                  </a:lnTo>
                  <a:lnTo>
                    <a:pt x="1722" y="78"/>
                  </a:lnTo>
                  <a:lnTo>
                    <a:pt x="1749" y="92"/>
                  </a:lnTo>
                  <a:lnTo>
                    <a:pt x="1778" y="107"/>
                  </a:lnTo>
                  <a:lnTo>
                    <a:pt x="1808" y="123"/>
                  </a:lnTo>
                  <a:lnTo>
                    <a:pt x="1841" y="140"/>
                  </a:lnTo>
                  <a:lnTo>
                    <a:pt x="1864" y="153"/>
                  </a:lnTo>
                  <a:lnTo>
                    <a:pt x="1885" y="165"/>
                  </a:lnTo>
                  <a:lnTo>
                    <a:pt x="1904" y="178"/>
                  </a:lnTo>
                  <a:lnTo>
                    <a:pt x="1924" y="190"/>
                  </a:lnTo>
                  <a:lnTo>
                    <a:pt x="1941" y="201"/>
                  </a:lnTo>
                  <a:lnTo>
                    <a:pt x="1956" y="213"/>
                  </a:lnTo>
                  <a:lnTo>
                    <a:pt x="1972" y="224"/>
                  </a:lnTo>
                  <a:lnTo>
                    <a:pt x="1983" y="236"/>
                  </a:lnTo>
                  <a:lnTo>
                    <a:pt x="1995" y="245"/>
                  </a:lnTo>
                  <a:lnTo>
                    <a:pt x="2004" y="257"/>
                  </a:lnTo>
                  <a:lnTo>
                    <a:pt x="2014" y="267"/>
                  </a:lnTo>
                  <a:lnTo>
                    <a:pt x="2020" y="276"/>
                  </a:lnTo>
                  <a:lnTo>
                    <a:pt x="2025" y="286"/>
                  </a:lnTo>
                  <a:lnTo>
                    <a:pt x="2029" y="295"/>
                  </a:lnTo>
                  <a:lnTo>
                    <a:pt x="2031" y="303"/>
                  </a:lnTo>
                  <a:lnTo>
                    <a:pt x="2033" y="313"/>
                  </a:lnTo>
                  <a:lnTo>
                    <a:pt x="2031" y="324"/>
                  </a:lnTo>
                  <a:lnTo>
                    <a:pt x="2029" y="338"/>
                  </a:lnTo>
                  <a:lnTo>
                    <a:pt x="2025" y="351"/>
                  </a:lnTo>
                  <a:lnTo>
                    <a:pt x="2020" y="366"/>
                  </a:lnTo>
                  <a:lnTo>
                    <a:pt x="2014" y="382"/>
                  </a:lnTo>
                  <a:lnTo>
                    <a:pt x="2004" y="399"/>
                  </a:lnTo>
                  <a:lnTo>
                    <a:pt x="1993" y="416"/>
                  </a:lnTo>
                  <a:lnTo>
                    <a:pt x="1987" y="426"/>
                  </a:lnTo>
                  <a:lnTo>
                    <a:pt x="1981" y="436"/>
                  </a:lnTo>
                  <a:lnTo>
                    <a:pt x="1975" y="447"/>
                  </a:lnTo>
                  <a:lnTo>
                    <a:pt x="1970" y="459"/>
                  </a:lnTo>
                  <a:lnTo>
                    <a:pt x="1964" y="472"/>
                  </a:lnTo>
                  <a:lnTo>
                    <a:pt x="1958" y="485"/>
                  </a:lnTo>
                  <a:lnTo>
                    <a:pt x="1952" y="499"/>
                  </a:lnTo>
                  <a:lnTo>
                    <a:pt x="1949" y="514"/>
                  </a:lnTo>
                  <a:lnTo>
                    <a:pt x="1943" y="530"/>
                  </a:lnTo>
                  <a:lnTo>
                    <a:pt x="1939" y="545"/>
                  </a:lnTo>
                  <a:lnTo>
                    <a:pt x="1933" y="562"/>
                  </a:lnTo>
                  <a:lnTo>
                    <a:pt x="1929" y="579"/>
                  </a:lnTo>
                  <a:lnTo>
                    <a:pt x="1926" y="597"/>
                  </a:lnTo>
                  <a:lnTo>
                    <a:pt x="1922" y="614"/>
                  </a:lnTo>
                  <a:lnTo>
                    <a:pt x="1918" y="633"/>
                  </a:lnTo>
                  <a:lnTo>
                    <a:pt x="1914" y="652"/>
                  </a:lnTo>
                  <a:lnTo>
                    <a:pt x="1912" y="672"/>
                  </a:lnTo>
                  <a:lnTo>
                    <a:pt x="1908" y="693"/>
                  </a:lnTo>
                  <a:lnTo>
                    <a:pt x="1906" y="714"/>
                  </a:lnTo>
                  <a:lnTo>
                    <a:pt x="1903" y="735"/>
                  </a:lnTo>
                  <a:lnTo>
                    <a:pt x="1901" y="758"/>
                  </a:lnTo>
                  <a:lnTo>
                    <a:pt x="1899" y="781"/>
                  </a:lnTo>
                  <a:lnTo>
                    <a:pt x="1897" y="804"/>
                  </a:lnTo>
                  <a:lnTo>
                    <a:pt x="1895" y="827"/>
                  </a:lnTo>
                  <a:lnTo>
                    <a:pt x="1893" y="852"/>
                  </a:lnTo>
                  <a:lnTo>
                    <a:pt x="1891" y="877"/>
                  </a:lnTo>
                  <a:lnTo>
                    <a:pt x="1889" y="902"/>
                  </a:lnTo>
                  <a:lnTo>
                    <a:pt x="1889" y="929"/>
                  </a:lnTo>
                  <a:lnTo>
                    <a:pt x="1887" y="956"/>
                  </a:lnTo>
                  <a:lnTo>
                    <a:pt x="1887" y="983"/>
                  </a:lnTo>
                  <a:lnTo>
                    <a:pt x="1885" y="1009"/>
                  </a:lnTo>
                  <a:lnTo>
                    <a:pt x="1885" y="1038"/>
                  </a:lnTo>
                  <a:lnTo>
                    <a:pt x="1885" y="1067"/>
                  </a:lnTo>
                  <a:lnTo>
                    <a:pt x="1885" y="1098"/>
                  </a:lnTo>
                  <a:lnTo>
                    <a:pt x="1885" y="1188"/>
                  </a:lnTo>
                  <a:lnTo>
                    <a:pt x="1885" y="1276"/>
                  </a:lnTo>
                  <a:lnTo>
                    <a:pt x="1885" y="1365"/>
                  </a:lnTo>
                  <a:lnTo>
                    <a:pt x="1885" y="1449"/>
                  </a:lnTo>
                  <a:lnTo>
                    <a:pt x="1885" y="1534"/>
                  </a:lnTo>
                  <a:lnTo>
                    <a:pt x="1885" y="1618"/>
                  </a:lnTo>
                  <a:lnTo>
                    <a:pt x="1887" y="1699"/>
                  </a:lnTo>
                  <a:lnTo>
                    <a:pt x="1887" y="1779"/>
                  </a:lnTo>
                  <a:lnTo>
                    <a:pt x="1887" y="1858"/>
                  </a:lnTo>
                  <a:lnTo>
                    <a:pt x="1887" y="1935"/>
                  </a:lnTo>
                  <a:lnTo>
                    <a:pt x="1887" y="2010"/>
                  </a:lnTo>
                  <a:lnTo>
                    <a:pt x="1889" y="2084"/>
                  </a:lnTo>
                  <a:lnTo>
                    <a:pt x="1889" y="2157"/>
                  </a:lnTo>
                  <a:lnTo>
                    <a:pt x="1889" y="2228"/>
                  </a:lnTo>
                  <a:lnTo>
                    <a:pt x="1891" y="2299"/>
                  </a:lnTo>
                  <a:lnTo>
                    <a:pt x="1891" y="2367"/>
                  </a:lnTo>
                  <a:lnTo>
                    <a:pt x="1891" y="2434"/>
                  </a:lnTo>
                  <a:lnTo>
                    <a:pt x="1893" y="2501"/>
                  </a:lnTo>
                  <a:lnTo>
                    <a:pt x="1893" y="2564"/>
                  </a:lnTo>
                  <a:lnTo>
                    <a:pt x="1895" y="2628"/>
                  </a:lnTo>
                  <a:lnTo>
                    <a:pt x="1895" y="2687"/>
                  </a:lnTo>
                  <a:lnTo>
                    <a:pt x="1897" y="2749"/>
                  </a:lnTo>
                  <a:lnTo>
                    <a:pt x="1897" y="2806"/>
                  </a:lnTo>
                  <a:lnTo>
                    <a:pt x="1899" y="2862"/>
                  </a:lnTo>
                  <a:lnTo>
                    <a:pt x="1899" y="2918"/>
                  </a:lnTo>
                  <a:lnTo>
                    <a:pt x="1901" y="2971"/>
                  </a:lnTo>
                  <a:lnTo>
                    <a:pt x="1901" y="3025"/>
                  </a:lnTo>
                  <a:lnTo>
                    <a:pt x="1903" y="3075"/>
                  </a:lnTo>
                  <a:lnTo>
                    <a:pt x="1904" y="3125"/>
                  </a:lnTo>
                  <a:lnTo>
                    <a:pt x="1904" y="3173"/>
                  </a:lnTo>
                  <a:lnTo>
                    <a:pt x="1906" y="3219"/>
                  </a:lnTo>
                  <a:lnTo>
                    <a:pt x="1908" y="3265"/>
                  </a:lnTo>
                  <a:lnTo>
                    <a:pt x="1908" y="3332"/>
                  </a:lnTo>
                  <a:lnTo>
                    <a:pt x="1910" y="3401"/>
                  </a:lnTo>
                  <a:lnTo>
                    <a:pt x="1912" y="3472"/>
                  </a:lnTo>
                  <a:lnTo>
                    <a:pt x="1912" y="3543"/>
                  </a:lnTo>
                  <a:lnTo>
                    <a:pt x="1914" y="3614"/>
                  </a:lnTo>
                  <a:lnTo>
                    <a:pt x="1916" y="3687"/>
                  </a:lnTo>
                  <a:lnTo>
                    <a:pt x="1916" y="3760"/>
                  </a:lnTo>
                  <a:lnTo>
                    <a:pt x="1918" y="3835"/>
                  </a:lnTo>
                  <a:lnTo>
                    <a:pt x="1918" y="3910"/>
                  </a:lnTo>
                  <a:lnTo>
                    <a:pt x="1920" y="3987"/>
                  </a:lnTo>
                  <a:lnTo>
                    <a:pt x="1920" y="4064"/>
                  </a:lnTo>
                  <a:lnTo>
                    <a:pt x="1920" y="4142"/>
                  </a:lnTo>
                  <a:lnTo>
                    <a:pt x="1922" y="4221"/>
                  </a:lnTo>
                  <a:lnTo>
                    <a:pt x="1922" y="4300"/>
                  </a:lnTo>
                  <a:lnTo>
                    <a:pt x="1922" y="4380"/>
                  </a:lnTo>
                  <a:lnTo>
                    <a:pt x="1922" y="4461"/>
                  </a:lnTo>
                  <a:lnTo>
                    <a:pt x="1922" y="4509"/>
                  </a:lnTo>
                  <a:lnTo>
                    <a:pt x="1920" y="4553"/>
                  </a:lnTo>
                  <a:lnTo>
                    <a:pt x="1916" y="4597"/>
                  </a:lnTo>
                  <a:lnTo>
                    <a:pt x="1910" y="4639"/>
                  </a:lnTo>
                  <a:lnTo>
                    <a:pt x="1904" y="4682"/>
                  </a:lnTo>
                  <a:lnTo>
                    <a:pt x="1897" y="4720"/>
                  </a:lnTo>
                  <a:lnTo>
                    <a:pt x="1887" y="4760"/>
                  </a:lnTo>
                  <a:lnTo>
                    <a:pt x="1878" y="4797"/>
                  </a:lnTo>
                  <a:lnTo>
                    <a:pt x="1866" y="4833"/>
                  </a:lnTo>
                  <a:lnTo>
                    <a:pt x="1853" y="4868"/>
                  </a:lnTo>
                  <a:lnTo>
                    <a:pt x="1837" y="4902"/>
                  </a:lnTo>
                  <a:lnTo>
                    <a:pt x="1822" y="4933"/>
                  </a:lnTo>
                  <a:lnTo>
                    <a:pt x="1805" y="4966"/>
                  </a:lnTo>
                  <a:lnTo>
                    <a:pt x="1787" y="4995"/>
                  </a:lnTo>
                  <a:lnTo>
                    <a:pt x="1766" y="5023"/>
                  </a:lnTo>
                  <a:lnTo>
                    <a:pt x="1745" y="5050"/>
                  </a:lnTo>
                  <a:lnTo>
                    <a:pt x="1720" y="5077"/>
                  </a:lnTo>
                  <a:lnTo>
                    <a:pt x="1695" y="5102"/>
                  </a:lnTo>
                  <a:lnTo>
                    <a:pt x="1670" y="5127"/>
                  </a:lnTo>
                  <a:lnTo>
                    <a:pt x="1645" y="5148"/>
                  </a:lnTo>
                  <a:lnTo>
                    <a:pt x="1620" y="5167"/>
                  </a:lnTo>
                  <a:lnTo>
                    <a:pt x="1597" y="5187"/>
                  </a:lnTo>
                  <a:lnTo>
                    <a:pt x="1574" y="5202"/>
                  </a:lnTo>
                  <a:lnTo>
                    <a:pt x="1551" y="5217"/>
                  </a:lnTo>
                  <a:lnTo>
                    <a:pt x="1530" y="5231"/>
                  </a:lnTo>
                  <a:lnTo>
                    <a:pt x="1507" y="5240"/>
                  </a:lnTo>
                  <a:lnTo>
                    <a:pt x="1486" y="5250"/>
                  </a:lnTo>
                  <a:lnTo>
                    <a:pt x="1465" y="5258"/>
                  </a:lnTo>
                  <a:lnTo>
                    <a:pt x="1444" y="5263"/>
                  </a:lnTo>
                  <a:lnTo>
                    <a:pt x="1425" y="5269"/>
                  </a:lnTo>
                  <a:lnTo>
                    <a:pt x="1403" y="5271"/>
                  </a:lnTo>
                  <a:lnTo>
                    <a:pt x="1384" y="5271"/>
                  </a:lnTo>
                  <a:lnTo>
                    <a:pt x="1334" y="5127"/>
                  </a:lnTo>
                  <a:lnTo>
                    <a:pt x="1284" y="4983"/>
                  </a:lnTo>
                  <a:lnTo>
                    <a:pt x="1234" y="4839"/>
                  </a:lnTo>
                  <a:lnTo>
                    <a:pt x="1186" y="4695"/>
                  </a:lnTo>
                  <a:lnTo>
                    <a:pt x="1200" y="4693"/>
                  </a:lnTo>
                  <a:lnTo>
                    <a:pt x="1215" y="4693"/>
                  </a:lnTo>
                  <a:lnTo>
                    <a:pt x="1231" y="4689"/>
                  </a:lnTo>
                  <a:lnTo>
                    <a:pt x="1244" y="4686"/>
                  </a:lnTo>
                  <a:lnTo>
                    <a:pt x="1258" y="4680"/>
                  </a:lnTo>
                  <a:lnTo>
                    <a:pt x="1271" y="4674"/>
                  </a:lnTo>
                  <a:lnTo>
                    <a:pt x="1284" y="4666"/>
                  </a:lnTo>
                  <a:lnTo>
                    <a:pt x="1296" y="4659"/>
                  </a:lnTo>
                  <a:lnTo>
                    <a:pt x="1309" y="4649"/>
                  </a:lnTo>
                  <a:lnTo>
                    <a:pt x="1321" y="4638"/>
                  </a:lnTo>
                  <a:lnTo>
                    <a:pt x="1332" y="4626"/>
                  </a:lnTo>
                  <a:lnTo>
                    <a:pt x="1344" y="4613"/>
                  </a:lnTo>
                  <a:lnTo>
                    <a:pt x="1353" y="4597"/>
                  </a:lnTo>
                  <a:lnTo>
                    <a:pt x="1365" y="4582"/>
                  </a:lnTo>
                  <a:lnTo>
                    <a:pt x="1375" y="4565"/>
                  </a:lnTo>
                  <a:lnTo>
                    <a:pt x="1384" y="4547"/>
                  </a:lnTo>
                  <a:lnTo>
                    <a:pt x="1392" y="4524"/>
                  </a:lnTo>
                  <a:lnTo>
                    <a:pt x="1400" y="4499"/>
                  </a:lnTo>
                  <a:lnTo>
                    <a:pt x="1405" y="4472"/>
                  </a:lnTo>
                  <a:lnTo>
                    <a:pt x="1413" y="4442"/>
                  </a:lnTo>
                  <a:lnTo>
                    <a:pt x="1419" y="4409"/>
                  </a:lnTo>
                  <a:lnTo>
                    <a:pt x="1425" y="4373"/>
                  </a:lnTo>
                  <a:lnTo>
                    <a:pt x="1430" y="4336"/>
                  </a:lnTo>
                  <a:lnTo>
                    <a:pt x="1436" y="4296"/>
                  </a:lnTo>
                  <a:lnTo>
                    <a:pt x="1442" y="4252"/>
                  </a:lnTo>
                  <a:lnTo>
                    <a:pt x="1448" y="4208"/>
                  </a:lnTo>
                  <a:lnTo>
                    <a:pt x="1451" y="4160"/>
                  </a:lnTo>
                  <a:lnTo>
                    <a:pt x="1457" y="4108"/>
                  </a:lnTo>
                  <a:lnTo>
                    <a:pt x="1461" y="4056"/>
                  </a:lnTo>
                  <a:lnTo>
                    <a:pt x="1465" y="4000"/>
                  </a:lnTo>
                  <a:lnTo>
                    <a:pt x="1469" y="3943"/>
                  </a:lnTo>
                  <a:lnTo>
                    <a:pt x="1473" y="3881"/>
                  </a:lnTo>
                  <a:lnTo>
                    <a:pt x="1476" y="3818"/>
                  </a:lnTo>
                  <a:lnTo>
                    <a:pt x="1480" y="3753"/>
                  </a:lnTo>
                  <a:lnTo>
                    <a:pt x="1484" y="3684"/>
                  </a:lnTo>
                  <a:lnTo>
                    <a:pt x="1486" y="3614"/>
                  </a:lnTo>
                  <a:lnTo>
                    <a:pt x="1488" y="3541"/>
                  </a:lnTo>
                  <a:lnTo>
                    <a:pt x="1492" y="3465"/>
                  </a:lnTo>
                  <a:lnTo>
                    <a:pt x="1494" y="3386"/>
                  </a:lnTo>
                  <a:lnTo>
                    <a:pt x="1496" y="3305"/>
                  </a:lnTo>
                  <a:lnTo>
                    <a:pt x="1497" y="3223"/>
                  </a:lnTo>
                  <a:lnTo>
                    <a:pt x="1497" y="3136"/>
                  </a:lnTo>
                  <a:lnTo>
                    <a:pt x="1499" y="3050"/>
                  </a:lnTo>
                  <a:lnTo>
                    <a:pt x="1501" y="2958"/>
                  </a:lnTo>
                  <a:lnTo>
                    <a:pt x="1501" y="2866"/>
                  </a:lnTo>
                  <a:lnTo>
                    <a:pt x="1501" y="2770"/>
                  </a:lnTo>
                  <a:lnTo>
                    <a:pt x="1501" y="2672"/>
                  </a:lnTo>
                  <a:lnTo>
                    <a:pt x="1503" y="2570"/>
                  </a:lnTo>
                  <a:lnTo>
                    <a:pt x="1501" y="2476"/>
                  </a:lnTo>
                  <a:lnTo>
                    <a:pt x="1501" y="2380"/>
                  </a:lnTo>
                  <a:lnTo>
                    <a:pt x="1501" y="2278"/>
                  </a:lnTo>
                  <a:lnTo>
                    <a:pt x="1501" y="2175"/>
                  </a:lnTo>
                  <a:lnTo>
                    <a:pt x="1499" y="2065"/>
                  </a:lnTo>
                  <a:lnTo>
                    <a:pt x="1499" y="1954"/>
                  </a:lnTo>
                  <a:lnTo>
                    <a:pt x="1497" y="1839"/>
                  </a:lnTo>
                  <a:lnTo>
                    <a:pt x="1496" y="1720"/>
                  </a:lnTo>
                  <a:lnTo>
                    <a:pt x="1494" y="1597"/>
                  </a:lnTo>
                  <a:lnTo>
                    <a:pt x="1492" y="1470"/>
                  </a:lnTo>
                  <a:lnTo>
                    <a:pt x="1490" y="1340"/>
                  </a:lnTo>
                  <a:lnTo>
                    <a:pt x="1486" y="1207"/>
                  </a:lnTo>
                  <a:lnTo>
                    <a:pt x="1484" y="1071"/>
                  </a:lnTo>
                  <a:lnTo>
                    <a:pt x="1480" y="929"/>
                  </a:lnTo>
                  <a:lnTo>
                    <a:pt x="1476" y="785"/>
                  </a:lnTo>
                  <a:lnTo>
                    <a:pt x="1473" y="637"/>
                  </a:lnTo>
                  <a:lnTo>
                    <a:pt x="1473" y="610"/>
                  </a:lnTo>
                  <a:lnTo>
                    <a:pt x="1471" y="585"/>
                  </a:lnTo>
                  <a:lnTo>
                    <a:pt x="1469" y="560"/>
                  </a:lnTo>
                  <a:lnTo>
                    <a:pt x="1467" y="537"/>
                  </a:lnTo>
                  <a:lnTo>
                    <a:pt x="1465" y="516"/>
                  </a:lnTo>
                  <a:lnTo>
                    <a:pt x="1465" y="495"/>
                  </a:lnTo>
                  <a:lnTo>
                    <a:pt x="1463" y="476"/>
                  </a:lnTo>
                  <a:lnTo>
                    <a:pt x="1461" y="459"/>
                  </a:lnTo>
                  <a:lnTo>
                    <a:pt x="1457" y="443"/>
                  </a:lnTo>
                  <a:lnTo>
                    <a:pt x="1455" y="428"/>
                  </a:lnTo>
                  <a:lnTo>
                    <a:pt x="1453" y="414"/>
                  </a:lnTo>
                  <a:lnTo>
                    <a:pt x="1449" y="401"/>
                  </a:lnTo>
                  <a:lnTo>
                    <a:pt x="1448" y="391"/>
                  </a:lnTo>
                  <a:lnTo>
                    <a:pt x="1444" y="382"/>
                  </a:lnTo>
                  <a:lnTo>
                    <a:pt x="1440" y="374"/>
                  </a:lnTo>
                  <a:lnTo>
                    <a:pt x="1436" y="366"/>
                  </a:lnTo>
                  <a:lnTo>
                    <a:pt x="1430" y="359"/>
                  </a:lnTo>
                  <a:lnTo>
                    <a:pt x="1425" y="353"/>
                  </a:lnTo>
                  <a:lnTo>
                    <a:pt x="1419" y="345"/>
                  </a:lnTo>
                  <a:lnTo>
                    <a:pt x="1413" y="340"/>
                  </a:lnTo>
                  <a:lnTo>
                    <a:pt x="1405" y="334"/>
                  </a:lnTo>
                  <a:lnTo>
                    <a:pt x="1400" y="328"/>
                  </a:lnTo>
                  <a:lnTo>
                    <a:pt x="1392" y="324"/>
                  </a:lnTo>
                  <a:lnTo>
                    <a:pt x="1386" y="320"/>
                  </a:lnTo>
                  <a:lnTo>
                    <a:pt x="1378" y="316"/>
                  </a:lnTo>
                  <a:lnTo>
                    <a:pt x="1371" y="315"/>
                  </a:lnTo>
                  <a:lnTo>
                    <a:pt x="1363" y="311"/>
                  </a:lnTo>
                  <a:lnTo>
                    <a:pt x="1353" y="309"/>
                  </a:lnTo>
                  <a:lnTo>
                    <a:pt x="1336" y="307"/>
                  </a:lnTo>
                  <a:lnTo>
                    <a:pt x="1319" y="305"/>
                  </a:lnTo>
                  <a:lnTo>
                    <a:pt x="1311" y="305"/>
                  </a:lnTo>
                  <a:lnTo>
                    <a:pt x="1302" y="307"/>
                  </a:lnTo>
                  <a:lnTo>
                    <a:pt x="1290" y="307"/>
                  </a:lnTo>
                  <a:lnTo>
                    <a:pt x="1277" y="309"/>
                  </a:lnTo>
                  <a:lnTo>
                    <a:pt x="1261" y="309"/>
                  </a:lnTo>
                  <a:lnTo>
                    <a:pt x="1246" y="311"/>
                  </a:lnTo>
                  <a:lnTo>
                    <a:pt x="1227" y="313"/>
                  </a:lnTo>
                  <a:lnTo>
                    <a:pt x="1208" y="315"/>
                  </a:lnTo>
                  <a:lnTo>
                    <a:pt x="1186" y="316"/>
                  </a:lnTo>
                  <a:lnTo>
                    <a:pt x="1163" y="318"/>
                  </a:lnTo>
                  <a:lnTo>
                    <a:pt x="1138" y="320"/>
                  </a:lnTo>
                  <a:lnTo>
                    <a:pt x="1112" y="324"/>
                  </a:lnTo>
                  <a:lnTo>
                    <a:pt x="1083" y="326"/>
                  </a:lnTo>
                  <a:lnTo>
                    <a:pt x="1052" y="330"/>
                  </a:lnTo>
                  <a:lnTo>
                    <a:pt x="1021" y="334"/>
                  </a:lnTo>
                  <a:lnTo>
                    <a:pt x="987" y="336"/>
                  </a:lnTo>
                  <a:lnTo>
                    <a:pt x="960" y="341"/>
                  </a:lnTo>
                  <a:lnTo>
                    <a:pt x="933" y="345"/>
                  </a:lnTo>
                  <a:lnTo>
                    <a:pt x="906" y="349"/>
                  </a:lnTo>
                  <a:lnTo>
                    <a:pt x="881" y="353"/>
                  </a:lnTo>
                  <a:lnTo>
                    <a:pt x="856" y="357"/>
                  </a:lnTo>
                  <a:lnTo>
                    <a:pt x="831" y="361"/>
                  </a:lnTo>
                  <a:lnTo>
                    <a:pt x="806" y="364"/>
                  </a:lnTo>
                  <a:lnTo>
                    <a:pt x="783" y="368"/>
                  </a:lnTo>
                  <a:lnTo>
                    <a:pt x="760" y="372"/>
                  </a:lnTo>
                  <a:lnTo>
                    <a:pt x="737" y="376"/>
                  </a:lnTo>
                  <a:lnTo>
                    <a:pt x="714" y="378"/>
                  </a:lnTo>
                  <a:lnTo>
                    <a:pt x="693" y="382"/>
                  </a:lnTo>
                  <a:lnTo>
                    <a:pt x="672" y="386"/>
                  </a:lnTo>
                  <a:lnTo>
                    <a:pt x="651" y="389"/>
                  </a:lnTo>
                  <a:lnTo>
                    <a:pt x="630" y="393"/>
                  </a:lnTo>
                  <a:lnTo>
                    <a:pt x="611" y="397"/>
                  </a:lnTo>
                  <a:lnTo>
                    <a:pt x="591" y="399"/>
                  </a:lnTo>
                  <a:lnTo>
                    <a:pt x="572" y="403"/>
                  </a:lnTo>
                  <a:lnTo>
                    <a:pt x="555" y="407"/>
                  </a:lnTo>
                  <a:lnTo>
                    <a:pt x="536" y="411"/>
                  </a:lnTo>
                  <a:lnTo>
                    <a:pt x="518" y="412"/>
                  </a:lnTo>
                  <a:lnTo>
                    <a:pt x="503" y="416"/>
                  </a:lnTo>
                  <a:lnTo>
                    <a:pt x="486" y="420"/>
                  </a:lnTo>
                  <a:lnTo>
                    <a:pt x="470" y="422"/>
                  </a:lnTo>
                  <a:lnTo>
                    <a:pt x="455" y="426"/>
                  </a:lnTo>
                  <a:lnTo>
                    <a:pt x="440" y="430"/>
                  </a:lnTo>
                  <a:lnTo>
                    <a:pt x="426" y="432"/>
                  </a:lnTo>
                  <a:lnTo>
                    <a:pt x="413" y="436"/>
                  </a:lnTo>
                  <a:lnTo>
                    <a:pt x="399" y="437"/>
                  </a:lnTo>
                  <a:lnTo>
                    <a:pt x="386" y="441"/>
                  </a:lnTo>
                  <a:lnTo>
                    <a:pt x="361" y="447"/>
                  </a:lnTo>
                  <a:lnTo>
                    <a:pt x="351" y="451"/>
                  </a:lnTo>
                  <a:lnTo>
                    <a:pt x="340" y="453"/>
                  </a:lnTo>
                  <a:lnTo>
                    <a:pt x="330" y="457"/>
                  </a:lnTo>
                  <a:lnTo>
                    <a:pt x="321" y="459"/>
                  </a:lnTo>
                  <a:lnTo>
                    <a:pt x="303" y="462"/>
                  </a:lnTo>
                  <a:lnTo>
                    <a:pt x="288" y="466"/>
                  </a:lnTo>
                  <a:lnTo>
                    <a:pt x="275" y="468"/>
                  </a:lnTo>
                  <a:lnTo>
                    <a:pt x="263" y="470"/>
                  </a:lnTo>
                  <a:lnTo>
                    <a:pt x="252" y="472"/>
                  </a:lnTo>
                  <a:lnTo>
                    <a:pt x="244" y="472"/>
                  </a:lnTo>
                  <a:lnTo>
                    <a:pt x="227" y="470"/>
                  </a:lnTo>
                  <a:lnTo>
                    <a:pt x="207" y="468"/>
                  </a:lnTo>
                  <a:lnTo>
                    <a:pt x="198" y="466"/>
                  </a:lnTo>
                  <a:lnTo>
                    <a:pt x="188" y="464"/>
                  </a:lnTo>
                  <a:lnTo>
                    <a:pt x="177" y="460"/>
                  </a:lnTo>
                  <a:lnTo>
                    <a:pt x="167" y="457"/>
                  </a:lnTo>
                  <a:lnTo>
                    <a:pt x="156" y="453"/>
                  </a:lnTo>
                  <a:lnTo>
                    <a:pt x="144" y="449"/>
                  </a:lnTo>
                  <a:lnTo>
                    <a:pt x="135" y="443"/>
                  </a:lnTo>
                  <a:lnTo>
                    <a:pt x="123" y="437"/>
                  </a:lnTo>
                  <a:lnTo>
                    <a:pt x="110" y="432"/>
                  </a:lnTo>
                  <a:lnTo>
                    <a:pt x="98" y="426"/>
                  </a:lnTo>
                  <a:lnTo>
                    <a:pt x="87" y="418"/>
                  </a:lnTo>
                  <a:lnTo>
                    <a:pt x="75" y="411"/>
                  </a:lnTo>
                  <a:lnTo>
                    <a:pt x="65" y="403"/>
                  </a:lnTo>
                  <a:lnTo>
                    <a:pt x="56" y="395"/>
                  </a:lnTo>
                  <a:lnTo>
                    <a:pt x="48" y="388"/>
                  </a:lnTo>
                  <a:lnTo>
                    <a:pt x="40" y="380"/>
                  </a:lnTo>
                  <a:lnTo>
                    <a:pt x="35" y="372"/>
                  </a:lnTo>
                  <a:lnTo>
                    <a:pt x="29" y="366"/>
                  </a:lnTo>
                  <a:lnTo>
                    <a:pt x="23" y="361"/>
                  </a:lnTo>
                  <a:lnTo>
                    <a:pt x="17" y="355"/>
                  </a:lnTo>
                  <a:lnTo>
                    <a:pt x="14" y="347"/>
                  </a:lnTo>
                  <a:lnTo>
                    <a:pt x="10" y="341"/>
                  </a:lnTo>
                  <a:lnTo>
                    <a:pt x="8" y="338"/>
                  </a:lnTo>
                  <a:lnTo>
                    <a:pt x="4" y="332"/>
                  </a:lnTo>
                  <a:lnTo>
                    <a:pt x="2" y="326"/>
                  </a:lnTo>
                  <a:lnTo>
                    <a:pt x="2" y="322"/>
                  </a:lnTo>
                  <a:lnTo>
                    <a:pt x="0" y="316"/>
                  </a:lnTo>
                  <a:lnTo>
                    <a:pt x="0" y="313"/>
                  </a:lnTo>
                  <a:lnTo>
                    <a:pt x="0" y="309"/>
                  </a:lnTo>
                  <a:lnTo>
                    <a:pt x="2" y="305"/>
                  </a:lnTo>
                  <a:lnTo>
                    <a:pt x="2" y="303"/>
                  </a:lnTo>
                  <a:lnTo>
                    <a:pt x="4" y="299"/>
                  </a:lnTo>
                  <a:lnTo>
                    <a:pt x="8" y="297"/>
                  </a:lnTo>
                  <a:lnTo>
                    <a:pt x="10" y="293"/>
                  </a:lnTo>
                  <a:lnTo>
                    <a:pt x="14" y="292"/>
                  </a:lnTo>
                  <a:lnTo>
                    <a:pt x="17" y="290"/>
                  </a:lnTo>
                  <a:lnTo>
                    <a:pt x="21" y="286"/>
                  </a:lnTo>
                  <a:lnTo>
                    <a:pt x="27" y="284"/>
                  </a:lnTo>
                  <a:lnTo>
                    <a:pt x="31" y="282"/>
                  </a:lnTo>
                  <a:lnTo>
                    <a:pt x="39" y="280"/>
                  </a:lnTo>
                  <a:lnTo>
                    <a:pt x="44" y="280"/>
                  </a:lnTo>
                  <a:lnTo>
                    <a:pt x="52" y="278"/>
                  </a:lnTo>
                  <a:lnTo>
                    <a:pt x="58" y="276"/>
                  </a:lnTo>
                  <a:lnTo>
                    <a:pt x="67" y="276"/>
                  </a:lnTo>
                  <a:lnTo>
                    <a:pt x="110" y="272"/>
                  </a:lnTo>
                  <a:lnTo>
                    <a:pt x="154" y="269"/>
                  </a:lnTo>
                  <a:lnTo>
                    <a:pt x="200" y="263"/>
                  </a:lnTo>
                  <a:lnTo>
                    <a:pt x="246" y="259"/>
                  </a:lnTo>
                  <a:lnTo>
                    <a:pt x="294" y="253"/>
                  </a:lnTo>
                  <a:lnTo>
                    <a:pt x="342" y="249"/>
                  </a:lnTo>
                  <a:lnTo>
                    <a:pt x="392" y="244"/>
                  </a:lnTo>
                  <a:lnTo>
                    <a:pt x="442" y="238"/>
                  </a:lnTo>
                  <a:lnTo>
                    <a:pt x="492" y="230"/>
                  </a:lnTo>
                  <a:lnTo>
                    <a:pt x="545" y="224"/>
                  </a:lnTo>
                  <a:lnTo>
                    <a:pt x="597" y="217"/>
                  </a:lnTo>
                  <a:lnTo>
                    <a:pt x="651" y="209"/>
                  </a:lnTo>
                  <a:lnTo>
                    <a:pt x="707" y="199"/>
                  </a:lnTo>
                  <a:lnTo>
                    <a:pt x="762" y="190"/>
                  </a:lnTo>
                  <a:lnTo>
                    <a:pt x="820" y="180"/>
                  </a:lnTo>
                  <a:lnTo>
                    <a:pt x="877" y="171"/>
                  </a:lnTo>
                  <a:lnTo>
                    <a:pt x="916" y="161"/>
                  </a:lnTo>
                  <a:lnTo>
                    <a:pt x="954" y="153"/>
                  </a:lnTo>
                  <a:lnTo>
                    <a:pt x="991" y="144"/>
                  </a:lnTo>
                  <a:lnTo>
                    <a:pt x="1027" y="134"/>
                  </a:lnTo>
                  <a:lnTo>
                    <a:pt x="1062" y="126"/>
                  </a:lnTo>
                  <a:lnTo>
                    <a:pt x="1096" y="117"/>
                  </a:lnTo>
                  <a:lnTo>
                    <a:pt x="1129" y="109"/>
                  </a:lnTo>
                  <a:lnTo>
                    <a:pt x="1160" y="101"/>
                  </a:lnTo>
                  <a:lnTo>
                    <a:pt x="1190" y="92"/>
                  </a:lnTo>
                  <a:lnTo>
                    <a:pt x="1221" y="84"/>
                  </a:lnTo>
                  <a:lnTo>
                    <a:pt x="1248" y="77"/>
                  </a:lnTo>
                  <a:lnTo>
                    <a:pt x="1277" y="69"/>
                  </a:lnTo>
                  <a:lnTo>
                    <a:pt x="1304" y="59"/>
                  </a:lnTo>
                  <a:lnTo>
                    <a:pt x="1329" y="52"/>
                  </a:lnTo>
                  <a:lnTo>
                    <a:pt x="1353" y="44"/>
                  </a:lnTo>
                  <a:lnTo>
                    <a:pt x="1377" y="36"/>
                  </a:lnTo>
                  <a:lnTo>
                    <a:pt x="1392" y="30"/>
                  </a:lnTo>
                  <a:lnTo>
                    <a:pt x="1405" y="27"/>
                  </a:lnTo>
                  <a:lnTo>
                    <a:pt x="1419" y="23"/>
                  </a:lnTo>
                  <a:lnTo>
                    <a:pt x="1430" y="19"/>
                  </a:lnTo>
                  <a:lnTo>
                    <a:pt x="1442" y="15"/>
                  </a:lnTo>
                  <a:lnTo>
                    <a:pt x="1453" y="13"/>
                  </a:lnTo>
                  <a:lnTo>
                    <a:pt x="1463" y="9"/>
                  </a:lnTo>
                  <a:lnTo>
                    <a:pt x="1471" y="7"/>
                  </a:lnTo>
                  <a:lnTo>
                    <a:pt x="1478" y="6"/>
                  </a:lnTo>
                  <a:lnTo>
                    <a:pt x="1486" y="4"/>
                  </a:lnTo>
                  <a:lnTo>
                    <a:pt x="1492" y="2"/>
                  </a:lnTo>
                  <a:lnTo>
                    <a:pt x="1497" y="2"/>
                  </a:lnTo>
                  <a:lnTo>
                    <a:pt x="1501" y="0"/>
                  </a:lnTo>
                  <a:lnTo>
                    <a:pt x="1505" y="0"/>
                  </a:lnTo>
                  <a:lnTo>
                    <a:pt x="1507" y="0"/>
                  </a:lnTo>
                  <a:lnTo>
                    <a:pt x="1509" y="0"/>
                  </a:lnTo>
                  <a:lnTo>
                    <a:pt x="1509" y="0"/>
                  </a:lnTo>
                  <a:lnTo>
                    <a:pt x="15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879850" y="5603875"/>
              <a:ext cx="588963" cy="56673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3" y="2"/>
                </a:cxn>
                <a:cxn ang="0">
                  <a:pos x="54" y="4"/>
                </a:cxn>
                <a:cxn ang="0">
                  <a:pos x="75" y="8"/>
                </a:cxn>
                <a:cxn ang="0">
                  <a:pos x="102" y="15"/>
                </a:cxn>
                <a:cxn ang="0">
                  <a:pos x="142" y="27"/>
                </a:cxn>
                <a:cxn ang="0">
                  <a:pos x="187" y="40"/>
                </a:cxn>
                <a:cxn ang="0">
                  <a:pos x="231" y="54"/>
                </a:cxn>
                <a:cxn ang="0">
                  <a:pos x="269" y="65"/>
                </a:cxn>
                <a:cxn ang="0">
                  <a:pos x="307" y="77"/>
                </a:cxn>
                <a:cxn ang="0">
                  <a:pos x="342" y="86"/>
                </a:cxn>
                <a:cxn ang="0">
                  <a:pos x="375" y="96"/>
                </a:cxn>
                <a:cxn ang="0">
                  <a:pos x="403" y="104"/>
                </a:cxn>
                <a:cxn ang="0">
                  <a:pos x="430" y="111"/>
                </a:cxn>
                <a:cxn ang="0">
                  <a:pos x="453" y="117"/>
                </a:cxn>
                <a:cxn ang="0">
                  <a:pos x="474" y="123"/>
                </a:cxn>
                <a:cxn ang="0">
                  <a:pos x="494" y="127"/>
                </a:cxn>
                <a:cxn ang="0">
                  <a:pos x="509" y="130"/>
                </a:cxn>
                <a:cxn ang="0">
                  <a:pos x="522" y="132"/>
                </a:cxn>
                <a:cxn ang="0">
                  <a:pos x="534" y="134"/>
                </a:cxn>
                <a:cxn ang="0">
                  <a:pos x="542" y="136"/>
                </a:cxn>
                <a:cxn ang="0">
                  <a:pos x="593" y="280"/>
                </a:cxn>
                <a:cxn ang="0">
                  <a:pos x="693" y="568"/>
                </a:cxn>
                <a:cxn ang="0">
                  <a:pos x="737" y="712"/>
                </a:cxn>
                <a:cxn ang="0">
                  <a:pos x="722" y="710"/>
                </a:cxn>
                <a:cxn ang="0">
                  <a:pos x="707" y="706"/>
                </a:cxn>
                <a:cxn ang="0">
                  <a:pos x="691" y="699"/>
                </a:cxn>
                <a:cxn ang="0">
                  <a:pos x="676" y="689"/>
                </a:cxn>
                <a:cxn ang="0">
                  <a:pos x="659" y="676"/>
                </a:cxn>
                <a:cxn ang="0">
                  <a:pos x="643" y="660"/>
                </a:cxn>
                <a:cxn ang="0">
                  <a:pos x="626" y="643"/>
                </a:cxn>
                <a:cxn ang="0">
                  <a:pos x="584" y="597"/>
                </a:cxn>
                <a:cxn ang="0">
                  <a:pos x="517" y="528"/>
                </a:cxn>
                <a:cxn ang="0">
                  <a:pos x="449" y="459"/>
                </a:cxn>
                <a:cxn ang="0">
                  <a:pos x="384" y="393"/>
                </a:cxn>
                <a:cxn ang="0">
                  <a:pos x="319" y="330"/>
                </a:cxn>
                <a:cxn ang="0">
                  <a:pos x="254" y="269"/>
                </a:cxn>
                <a:cxn ang="0">
                  <a:pos x="160" y="180"/>
                </a:cxn>
                <a:cxn ang="0">
                  <a:pos x="83" y="115"/>
                </a:cxn>
                <a:cxn ang="0">
                  <a:pos x="62" y="100"/>
                </a:cxn>
                <a:cxn ang="0">
                  <a:pos x="44" y="86"/>
                </a:cxn>
                <a:cxn ang="0">
                  <a:pos x="29" y="75"/>
                </a:cxn>
                <a:cxn ang="0">
                  <a:pos x="18" y="63"/>
                </a:cxn>
                <a:cxn ang="0">
                  <a:pos x="8" y="52"/>
                </a:cxn>
                <a:cxn ang="0">
                  <a:pos x="2" y="42"/>
                </a:cxn>
                <a:cxn ang="0">
                  <a:pos x="0" y="34"/>
                </a:cxn>
                <a:cxn ang="0">
                  <a:pos x="0" y="25"/>
                </a:cxn>
                <a:cxn ang="0">
                  <a:pos x="6" y="13"/>
                </a:cxn>
                <a:cxn ang="0">
                  <a:pos x="16" y="6"/>
                </a:cxn>
                <a:cxn ang="0">
                  <a:pos x="29" y="2"/>
                </a:cxn>
                <a:cxn ang="0">
                  <a:pos x="37" y="0"/>
                </a:cxn>
              </a:cxnLst>
              <a:rect l="0" t="0" r="r" b="b"/>
              <a:pathLst>
                <a:path w="743" h="712">
                  <a:moveTo>
                    <a:pt x="37" y="0"/>
                  </a:move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54" y="4"/>
                  </a:lnTo>
                  <a:lnTo>
                    <a:pt x="64" y="6"/>
                  </a:lnTo>
                  <a:lnTo>
                    <a:pt x="75" y="8"/>
                  </a:lnTo>
                  <a:lnTo>
                    <a:pt x="87" y="11"/>
                  </a:lnTo>
                  <a:lnTo>
                    <a:pt x="102" y="15"/>
                  </a:lnTo>
                  <a:lnTo>
                    <a:pt x="117" y="19"/>
                  </a:lnTo>
                  <a:lnTo>
                    <a:pt x="142" y="27"/>
                  </a:lnTo>
                  <a:lnTo>
                    <a:pt x="165" y="34"/>
                  </a:lnTo>
                  <a:lnTo>
                    <a:pt x="187" y="40"/>
                  </a:lnTo>
                  <a:lnTo>
                    <a:pt x="210" y="48"/>
                  </a:lnTo>
                  <a:lnTo>
                    <a:pt x="231" y="54"/>
                  </a:lnTo>
                  <a:lnTo>
                    <a:pt x="250" y="59"/>
                  </a:lnTo>
                  <a:lnTo>
                    <a:pt x="269" y="65"/>
                  </a:lnTo>
                  <a:lnTo>
                    <a:pt x="288" y="71"/>
                  </a:lnTo>
                  <a:lnTo>
                    <a:pt x="307" y="77"/>
                  </a:lnTo>
                  <a:lnTo>
                    <a:pt x="325" y="82"/>
                  </a:lnTo>
                  <a:lnTo>
                    <a:pt x="342" y="86"/>
                  </a:lnTo>
                  <a:lnTo>
                    <a:pt x="357" y="92"/>
                  </a:lnTo>
                  <a:lnTo>
                    <a:pt x="375" y="96"/>
                  </a:lnTo>
                  <a:lnTo>
                    <a:pt x="388" y="100"/>
                  </a:lnTo>
                  <a:lnTo>
                    <a:pt x="403" y="104"/>
                  </a:lnTo>
                  <a:lnTo>
                    <a:pt x="417" y="107"/>
                  </a:lnTo>
                  <a:lnTo>
                    <a:pt x="430" y="111"/>
                  </a:lnTo>
                  <a:lnTo>
                    <a:pt x="442" y="115"/>
                  </a:lnTo>
                  <a:lnTo>
                    <a:pt x="453" y="117"/>
                  </a:lnTo>
                  <a:lnTo>
                    <a:pt x="465" y="121"/>
                  </a:lnTo>
                  <a:lnTo>
                    <a:pt x="474" y="123"/>
                  </a:lnTo>
                  <a:lnTo>
                    <a:pt x="484" y="125"/>
                  </a:lnTo>
                  <a:lnTo>
                    <a:pt x="494" y="127"/>
                  </a:lnTo>
                  <a:lnTo>
                    <a:pt x="501" y="128"/>
                  </a:lnTo>
                  <a:lnTo>
                    <a:pt x="509" y="130"/>
                  </a:lnTo>
                  <a:lnTo>
                    <a:pt x="517" y="132"/>
                  </a:lnTo>
                  <a:lnTo>
                    <a:pt x="522" y="132"/>
                  </a:lnTo>
                  <a:lnTo>
                    <a:pt x="528" y="134"/>
                  </a:lnTo>
                  <a:lnTo>
                    <a:pt x="534" y="134"/>
                  </a:lnTo>
                  <a:lnTo>
                    <a:pt x="538" y="136"/>
                  </a:lnTo>
                  <a:lnTo>
                    <a:pt x="542" y="136"/>
                  </a:lnTo>
                  <a:lnTo>
                    <a:pt x="545" y="136"/>
                  </a:lnTo>
                  <a:lnTo>
                    <a:pt x="593" y="280"/>
                  </a:lnTo>
                  <a:lnTo>
                    <a:pt x="643" y="424"/>
                  </a:lnTo>
                  <a:lnTo>
                    <a:pt x="693" y="568"/>
                  </a:lnTo>
                  <a:lnTo>
                    <a:pt x="743" y="712"/>
                  </a:lnTo>
                  <a:lnTo>
                    <a:pt x="737" y="712"/>
                  </a:lnTo>
                  <a:lnTo>
                    <a:pt x="730" y="712"/>
                  </a:lnTo>
                  <a:lnTo>
                    <a:pt x="722" y="710"/>
                  </a:lnTo>
                  <a:lnTo>
                    <a:pt x="714" y="708"/>
                  </a:lnTo>
                  <a:lnTo>
                    <a:pt x="707" y="706"/>
                  </a:lnTo>
                  <a:lnTo>
                    <a:pt x="699" y="702"/>
                  </a:lnTo>
                  <a:lnTo>
                    <a:pt x="691" y="699"/>
                  </a:lnTo>
                  <a:lnTo>
                    <a:pt x="684" y="693"/>
                  </a:lnTo>
                  <a:lnTo>
                    <a:pt x="676" y="689"/>
                  </a:lnTo>
                  <a:lnTo>
                    <a:pt x="668" y="683"/>
                  </a:lnTo>
                  <a:lnTo>
                    <a:pt x="659" y="676"/>
                  </a:lnTo>
                  <a:lnTo>
                    <a:pt x="651" y="670"/>
                  </a:lnTo>
                  <a:lnTo>
                    <a:pt x="643" y="660"/>
                  </a:lnTo>
                  <a:lnTo>
                    <a:pt x="636" y="653"/>
                  </a:lnTo>
                  <a:lnTo>
                    <a:pt x="626" y="643"/>
                  </a:lnTo>
                  <a:lnTo>
                    <a:pt x="618" y="633"/>
                  </a:lnTo>
                  <a:lnTo>
                    <a:pt x="584" y="597"/>
                  </a:lnTo>
                  <a:lnTo>
                    <a:pt x="551" y="562"/>
                  </a:lnTo>
                  <a:lnTo>
                    <a:pt x="517" y="528"/>
                  </a:lnTo>
                  <a:lnTo>
                    <a:pt x="484" y="493"/>
                  </a:lnTo>
                  <a:lnTo>
                    <a:pt x="449" y="459"/>
                  </a:lnTo>
                  <a:lnTo>
                    <a:pt x="417" y="426"/>
                  </a:lnTo>
                  <a:lnTo>
                    <a:pt x="384" y="393"/>
                  </a:lnTo>
                  <a:lnTo>
                    <a:pt x="352" y="363"/>
                  </a:lnTo>
                  <a:lnTo>
                    <a:pt x="319" y="330"/>
                  </a:lnTo>
                  <a:lnTo>
                    <a:pt x="286" y="299"/>
                  </a:lnTo>
                  <a:lnTo>
                    <a:pt x="254" y="269"/>
                  </a:lnTo>
                  <a:lnTo>
                    <a:pt x="223" y="240"/>
                  </a:lnTo>
                  <a:lnTo>
                    <a:pt x="160" y="180"/>
                  </a:lnTo>
                  <a:lnTo>
                    <a:pt x="96" y="123"/>
                  </a:lnTo>
                  <a:lnTo>
                    <a:pt x="83" y="115"/>
                  </a:lnTo>
                  <a:lnTo>
                    <a:pt x="73" y="107"/>
                  </a:lnTo>
                  <a:lnTo>
                    <a:pt x="62" y="100"/>
                  </a:lnTo>
                  <a:lnTo>
                    <a:pt x="52" y="94"/>
                  </a:lnTo>
                  <a:lnTo>
                    <a:pt x="44" y="86"/>
                  </a:lnTo>
                  <a:lnTo>
                    <a:pt x="37" y="80"/>
                  </a:lnTo>
                  <a:lnTo>
                    <a:pt x="29" y="75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4" y="57"/>
                  </a:lnTo>
                  <a:lnTo>
                    <a:pt x="8" y="52"/>
                  </a:lnTo>
                  <a:lnTo>
                    <a:pt x="6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10200" y="350520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b="1" dirty="0">
              <a:solidFill>
                <a:srgbClr val="FF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esktop\meizhou pics\ano.png"/>
          <p:cNvPicPr>
            <a:picLocks noChangeAspect="1" noChangeArrowheads="1"/>
          </p:cNvPicPr>
          <p:nvPr/>
        </p:nvPicPr>
        <p:blipFill>
          <a:blip r:embed="rId8" cstate="print"/>
          <a:srcRect l="5000" r="5000"/>
          <a:stretch>
            <a:fillRect/>
          </a:stretch>
        </p:blipFill>
        <p:spPr bwMode="auto">
          <a:xfrm>
            <a:off x="7315200" y="381000"/>
            <a:ext cx="1371600" cy="19328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48400" y="3200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好極了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7432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北極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676400" y="2971800"/>
            <a:ext cx="6858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914400" y="1155498"/>
            <a:ext cx="1371600" cy="129661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581400" y="914400"/>
            <a:ext cx="121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亟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495800"/>
            <a:ext cx="1447800" cy="1817793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5486400" cy="646331"/>
            <a:chOff x="762000" y="3810000"/>
            <a:chExt cx="5105400" cy="646331"/>
          </a:xfrm>
        </p:grpSpPr>
        <p:sp>
          <p:nvSpPr>
            <p:cNvPr id="22" name="TextBox 21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latin typeface="Adobe Kaiti Std R" pitchFamily="18" charset="-128"/>
                  <a:ea typeface="Adobe Kaiti Std R" pitchFamily="18" charset="-128"/>
                </a:rPr>
                <a:t>妳覺得我做的菜怎麼樣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Action Button: Sound 2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486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27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7" cstate="print"/>
          <a:srcRect l="22311" t="34867" r="18194" b="7022"/>
          <a:stretch>
            <a:fillRect/>
          </a:stretch>
        </p:blipFill>
        <p:spPr bwMode="auto">
          <a:xfrm>
            <a:off x="228600" y="3581400"/>
            <a:ext cx="4495800" cy="3061607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1600200" y="3276600"/>
            <a:ext cx="17526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pics\pics\4.3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914400"/>
            <a:ext cx="1962150" cy="202424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200400" y="914399"/>
            <a:ext cx="762000" cy="1600201"/>
            <a:chOff x="2362200" y="2765425"/>
            <a:chExt cx="1820862" cy="3875088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19" grpId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eishing\Desktop\meizhou pics\48-3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45567"/>
          <a:stretch>
            <a:fillRect/>
          </a:stretch>
        </p:blipFill>
        <p:spPr bwMode="auto">
          <a:xfrm>
            <a:off x="-1" y="838201"/>
            <a:ext cx="5715001" cy="356815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371600" y="2514600"/>
            <a:ext cx="419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34290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276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4" name="Picture 2" descr="C:\Users\Meishing\Desktop\meizhou pics\48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05199" y="-47019"/>
            <a:ext cx="5638801" cy="1799619"/>
          </a:xfrm>
          <a:prstGeom prst="rect">
            <a:avLst/>
          </a:prstGeom>
          <a:noFill/>
        </p:spPr>
      </p:pic>
      <p:pic>
        <p:nvPicPr>
          <p:cNvPr id="14" name="Picture 3" descr="C:\Users\Meishing\Desktop\meizhou pics\48-3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60757"/>
          <a:stretch>
            <a:fillRect/>
          </a:stretch>
        </p:blipFill>
        <p:spPr bwMode="auto">
          <a:xfrm>
            <a:off x="3276601" y="4217017"/>
            <a:ext cx="5867400" cy="264098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1447800" y="4343400"/>
            <a:ext cx="320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00600" y="48768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00600" y="57912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24400" y="66294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95600" y="2667000"/>
            <a:ext cx="99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48400" y="5029200"/>
            <a:ext cx="99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33800" y="3733800"/>
            <a:ext cx="685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86600" y="6019800"/>
            <a:ext cx="685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514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食指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30480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指著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8333" r="58334"/>
          <a:stretch>
            <a:fillRect/>
          </a:stretch>
        </p:blipFill>
        <p:spPr bwMode="auto">
          <a:xfrm>
            <a:off x="1143000" y="1253873"/>
            <a:ext cx="1524000" cy="135063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276600" y="106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0" y="1143000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旨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File:Hand - Index fing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8083" y="3505200"/>
            <a:ext cx="3149170" cy="2326450"/>
          </a:xfrm>
          <a:prstGeom prst="rect">
            <a:avLst/>
          </a:prstGeom>
          <a:noFill/>
        </p:spPr>
      </p:pic>
      <p:pic>
        <p:nvPicPr>
          <p:cNvPr id="39940" name="Picture 4" descr="File:Finger-pointing-icon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6154" b="10769"/>
          <a:stretch>
            <a:fillRect/>
          </a:stretch>
        </p:blipFill>
        <p:spPr bwMode="auto">
          <a:xfrm>
            <a:off x="762000" y="3962400"/>
            <a:ext cx="3209925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  <p:bldP spid="22" grpId="1"/>
      <p:bldP spid="2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43000" y="3733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靠近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3962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靠著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2500" r="43333"/>
          <a:stretch>
            <a:fillRect/>
          </a:stretch>
        </p:blipFill>
        <p:spPr bwMode="auto">
          <a:xfrm>
            <a:off x="762000" y="1117363"/>
            <a:ext cx="1600200" cy="133474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90800" y="6858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0" dirty="0" smtClean="0">
                <a:latin typeface="Adobe Kaiti Std R" pitchFamily="18" charset="-128"/>
                <a:ea typeface="Adobe Kaiti Std R" pitchFamily="18" charset="-128"/>
              </a:rPr>
              <a:t>告</a:t>
            </a:r>
            <a:endParaRPr lang="en-US" sz="7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687320" y="1547795"/>
            <a:ext cx="894080" cy="814405"/>
            <a:chOff x="762000" y="1981200"/>
            <a:chExt cx="4267200" cy="4267200"/>
          </a:xfrm>
        </p:grpSpPr>
        <p:sp>
          <p:nvSpPr>
            <p:cNvPr id="2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762000" y="1981200"/>
              <a:ext cx="4267200" cy="4267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kern="10" dirty="0">
                <a:ln w="19050">
                  <a:solidFill>
                    <a:srgbClr val="777777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1417638" y="2363788"/>
              <a:ext cx="1303337" cy="3619500"/>
            </a:xfrm>
            <a:custGeom>
              <a:avLst/>
              <a:gdLst>
                <a:gd name="T0" fmla="*/ 2147483647 w 1644"/>
                <a:gd name="T1" fmla="*/ 2147483647 h 4559"/>
                <a:gd name="T2" fmla="*/ 2147483647 w 1644"/>
                <a:gd name="T3" fmla="*/ 2147483647 h 4559"/>
                <a:gd name="T4" fmla="*/ 2147483647 w 1644"/>
                <a:gd name="T5" fmla="*/ 2147483647 h 4559"/>
                <a:gd name="T6" fmla="*/ 2147483647 w 1644"/>
                <a:gd name="T7" fmla="*/ 2147483647 h 4559"/>
                <a:gd name="T8" fmla="*/ 2147483647 w 1644"/>
                <a:gd name="T9" fmla="*/ 2147483647 h 4559"/>
                <a:gd name="T10" fmla="*/ 2147483647 w 1644"/>
                <a:gd name="T11" fmla="*/ 2147483647 h 4559"/>
                <a:gd name="T12" fmla="*/ 2147483647 w 1644"/>
                <a:gd name="T13" fmla="*/ 2147483647 h 4559"/>
                <a:gd name="T14" fmla="*/ 2147483647 w 1644"/>
                <a:gd name="T15" fmla="*/ 2147483647 h 4559"/>
                <a:gd name="T16" fmla="*/ 2147483647 w 1644"/>
                <a:gd name="T17" fmla="*/ 2147483647 h 4559"/>
                <a:gd name="T18" fmla="*/ 2147483647 w 1644"/>
                <a:gd name="T19" fmla="*/ 2147483647 h 4559"/>
                <a:gd name="T20" fmla="*/ 2147483647 w 1644"/>
                <a:gd name="T21" fmla="*/ 2147483647 h 4559"/>
                <a:gd name="T22" fmla="*/ 2147483647 w 1644"/>
                <a:gd name="T23" fmla="*/ 2147483647 h 4559"/>
                <a:gd name="T24" fmla="*/ 2147483647 w 1644"/>
                <a:gd name="T25" fmla="*/ 2147483647 h 4559"/>
                <a:gd name="T26" fmla="*/ 2147483647 w 1644"/>
                <a:gd name="T27" fmla="*/ 2147483647 h 4559"/>
                <a:gd name="T28" fmla="*/ 2147483647 w 1644"/>
                <a:gd name="T29" fmla="*/ 2147483647 h 4559"/>
                <a:gd name="T30" fmla="*/ 2147483647 w 1644"/>
                <a:gd name="T31" fmla="*/ 2147483647 h 4559"/>
                <a:gd name="T32" fmla="*/ 2147483647 w 1644"/>
                <a:gd name="T33" fmla="*/ 2147483647 h 4559"/>
                <a:gd name="T34" fmla="*/ 2147483647 w 1644"/>
                <a:gd name="T35" fmla="*/ 2147483647 h 4559"/>
                <a:gd name="T36" fmla="*/ 2147483647 w 1644"/>
                <a:gd name="T37" fmla="*/ 2147483647 h 4559"/>
                <a:gd name="T38" fmla="*/ 2147483647 w 1644"/>
                <a:gd name="T39" fmla="*/ 2147483647 h 4559"/>
                <a:gd name="T40" fmla="*/ 2147483647 w 1644"/>
                <a:gd name="T41" fmla="*/ 2147483647 h 4559"/>
                <a:gd name="T42" fmla="*/ 2147483647 w 1644"/>
                <a:gd name="T43" fmla="*/ 2147483647 h 4559"/>
                <a:gd name="T44" fmla="*/ 2147483647 w 1644"/>
                <a:gd name="T45" fmla="*/ 2147483647 h 4559"/>
                <a:gd name="T46" fmla="*/ 2147483647 w 1644"/>
                <a:gd name="T47" fmla="*/ 2147483647 h 4559"/>
                <a:gd name="T48" fmla="*/ 2147483647 w 1644"/>
                <a:gd name="T49" fmla="*/ 2147483647 h 4559"/>
                <a:gd name="T50" fmla="*/ 2147483647 w 1644"/>
                <a:gd name="T51" fmla="*/ 2147483647 h 4559"/>
                <a:gd name="T52" fmla="*/ 2147483647 w 1644"/>
                <a:gd name="T53" fmla="*/ 2147483647 h 4559"/>
                <a:gd name="T54" fmla="*/ 0 w 1644"/>
                <a:gd name="T55" fmla="*/ 2147483647 h 4559"/>
                <a:gd name="T56" fmla="*/ 2147483647 w 1644"/>
                <a:gd name="T57" fmla="*/ 2147483647 h 4559"/>
                <a:gd name="T58" fmla="*/ 2147483647 w 1644"/>
                <a:gd name="T59" fmla="*/ 2147483647 h 4559"/>
                <a:gd name="T60" fmla="*/ 2147483647 w 1644"/>
                <a:gd name="T61" fmla="*/ 2147483647 h 4559"/>
                <a:gd name="T62" fmla="*/ 2147483647 w 1644"/>
                <a:gd name="T63" fmla="*/ 2147483647 h 4559"/>
                <a:gd name="T64" fmla="*/ 2147483647 w 1644"/>
                <a:gd name="T65" fmla="*/ 2147483647 h 4559"/>
                <a:gd name="T66" fmla="*/ 2147483647 w 1644"/>
                <a:gd name="T67" fmla="*/ 2147483647 h 4559"/>
                <a:gd name="T68" fmla="*/ 2147483647 w 1644"/>
                <a:gd name="T69" fmla="*/ 2147483647 h 4559"/>
                <a:gd name="T70" fmla="*/ 2147483647 w 1644"/>
                <a:gd name="T71" fmla="*/ 2147483647 h 4559"/>
                <a:gd name="T72" fmla="*/ 2147483647 w 1644"/>
                <a:gd name="T73" fmla="*/ 2147483647 h 4559"/>
                <a:gd name="T74" fmla="*/ 2147483647 w 1644"/>
                <a:gd name="T75" fmla="*/ 2147483647 h 4559"/>
                <a:gd name="T76" fmla="*/ 2147483647 w 1644"/>
                <a:gd name="T77" fmla="*/ 2147483647 h 4559"/>
                <a:gd name="T78" fmla="*/ 2147483647 w 1644"/>
                <a:gd name="T79" fmla="*/ 2147483647 h 4559"/>
                <a:gd name="T80" fmla="*/ 2147483647 w 1644"/>
                <a:gd name="T81" fmla="*/ 2147483647 h 4559"/>
                <a:gd name="T82" fmla="*/ 2147483647 w 1644"/>
                <a:gd name="T83" fmla="*/ 2147483647 h 4559"/>
                <a:gd name="T84" fmla="*/ 2147483647 w 1644"/>
                <a:gd name="T85" fmla="*/ 2147483647 h 4559"/>
                <a:gd name="T86" fmla="*/ 2147483647 w 1644"/>
                <a:gd name="T87" fmla="*/ 2147483647 h 4559"/>
                <a:gd name="T88" fmla="*/ 2147483647 w 1644"/>
                <a:gd name="T89" fmla="*/ 2147483647 h 4559"/>
                <a:gd name="T90" fmla="*/ 2147483647 w 1644"/>
                <a:gd name="T91" fmla="*/ 2147483647 h 4559"/>
                <a:gd name="T92" fmla="*/ 2147483647 w 1644"/>
                <a:gd name="T93" fmla="*/ 2147483647 h 4559"/>
                <a:gd name="T94" fmla="*/ 2147483647 w 1644"/>
                <a:gd name="T95" fmla="*/ 2147483647 h 4559"/>
                <a:gd name="T96" fmla="*/ 2147483647 w 1644"/>
                <a:gd name="T97" fmla="*/ 2147483647 h 4559"/>
                <a:gd name="T98" fmla="*/ 2147483647 w 1644"/>
                <a:gd name="T99" fmla="*/ 2147483647 h 4559"/>
                <a:gd name="T100" fmla="*/ 2147483647 w 1644"/>
                <a:gd name="T101" fmla="*/ 2147483647 h 4559"/>
                <a:gd name="T102" fmla="*/ 2147483647 w 1644"/>
                <a:gd name="T103" fmla="*/ 2147483647 h 4559"/>
                <a:gd name="T104" fmla="*/ 2147483647 w 1644"/>
                <a:gd name="T105" fmla="*/ 2001881158 h 45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44"/>
                <a:gd name="T160" fmla="*/ 0 h 4559"/>
                <a:gd name="T161" fmla="*/ 1644 w 1644"/>
                <a:gd name="T162" fmla="*/ 4559 h 455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44" h="4559">
                  <a:moveTo>
                    <a:pt x="1049" y="0"/>
                  </a:moveTo>
                  <a:lnTo>
                    <a:pt x="1072" y="0"/>
                  </a:lnTo>
                  <a:lnTo>
                    <a:pt x="1095" y="2"/>
                  </a:lnTo>
                  <a:lnTo>
                    <a:pt x="1118" y="4"/>
                  </a:lnTo>
                  <a:lnTo>
                    <a:pt x="1143" y="8"/>
                  </a:lnTo>
                  <a:lnTo>
                    <a:pt x="1166" y="11"/>
                  </a:lnTo>
                  <a:lnTo>
                    <a:pt x="1191" y="15"/>
                  </a:lnTo>
                  <a:lnTo>
                    <a:pt x="1216" y="21"/>
                  </a:lnTo>
                  <a:lnTo>
                    <a:pt x="1241" y="27"/>
                  </a:lnTo>
                  <a:lnTo>
                    <a:pt x="1267" y="34"/>
                  </a:lnTo>
                  <a:lnTo>
                    <a:pt x="1292" y="42"/>
                  </a:lnTo>
                  <a:lnTo>
                    <a:pt x="1319" y="50"/>
                  </a:lnTo>
                  <a:lnTo>
                    <a:pt x="1346" y="59"/>
                  </a:lnTo>
                  <a:lnTo>
                    <a:pt x="1373" y="71"/>
                  </a:lnTo>
                  <a:lnTo>
                    <a:pt x="1400" y="82"/>
                  </a:lnTo>
                  <a:lnTo>
                    <a:pt x="1429" y="94"/>
                  </a:lnTo>
                  <a:lnTo>
                    <a:pt x="1457" y="107"/>
                  </a:lnTo>
                  <a:lnTo>
                    <a:pt x="1479" y="119"/>
                  </a:lnTo>
                  <a:lnTo>
                    <a:pt x="1500" y="128"/>
                  </a:lnTo>
                  <a:lnTo>
                    <a:pt x="1519" y="138"/>
                  </a:lnTo>
                  <a:lnTo>
                    <a:pt x="1538" y="150"/>
                  </a:lnTo>
                  <a:lnTo>
                    <a:pt x="1553" y="161"/>
                  </a:lnTo>
                  <a:lnTo>
                    <a:pt x="1569" y="171"/>
                  </a:lnTo>
                  <a:lnTo>
                    <a:pt x="1582" y="182"/>
                  </a:lnTo>
                  <a:lnTo>
                    <a:pt x="1596" y="194"/>
                  </a:lnTo>
                  <a:lnTo>
                    <a:pt x="1607" y="205"/>
                  </a:lnTo>
                  <a:lnTo>
                    <a:pt x="1617" y="217"/>
                  </a:lnTo>
                  <a:lnTo>
                    <a:pt x="1624" y="228"/>
                  </a:lnTo>
                  <a:lnTo>
                    <a:pt x="1630" y="242"/>
                  </a:lnTo>
                  <a:lnTo>
                    <a:pt x="1636" y="253"/>
                  </a:lnTo>
                  <a:lnTo>
                    <a:pt x="1640" y="267"/>
                  </a:lnTo>
                  <a:lnTo>
                    <a:pt x="1642" y="280"/>
                  </a:lnTo>
                  <a:lnTo>
                    <a:pt x="1644" y="294"/>
                  </a:lnTo>
                  <a:lnTo>
                    <a:pt x="1642" y="305"/>
                  </a:lnTo>
                  <a:lnTo>
                    <a:pt x="1640" y="317"/>
                  </a:lnTo>
                  <a:lnTo>
                    <a:pt x="1634" y="332"/>
                  </a:lnTo>
                  <a:lnTo>
                    <a:pt x="1628" y="345"/>
                  </a:lnTo>
                  <a:lnTo>
                    <a:pt x="1621" y="363"/>
                  </a:lnTo>
                  <a:lnTo>
                    <a:pt x="1613" y="380"/>
                  </a:lnTo>
                  <a:lnTo>
                    <a:pt x="1603" y="399"/>
                  </a:lnTo>
                  <a:lnTo>
                    <a:pt x="1592" y="418"/>
                  </a:lnTo>
                  <a:lnTo>
                    <a:pt x="1578" y="470"/>
                  </a:lnTo>
                  <a:lnTo>
                    <a:pt x="1565" y="524"/>
                  </a:lnTo>
                  <a:lnTo>
                    <a:pt x="1553" y="578"/>
                  </a:lnTo>
                  <a:lnTo>
                    <a:pt x="1544" y="633"/>
                  </a:lnTo>
                  <a:lnTo>
                    <a:pt x="1534" y="689"/>
                  </a:lnTo>
                  <a:lnTo>
                    <a:pt x="1527" y="747"/>
                  </a:lnTo>
                  <a:lnTo>
                    <a:pt x="1521" y="806"/>
                  </a:lnTo>
                  <a:lnTo>
                    <a:pt x="1515" y="866"/>
                  </a:lnTo>
                  <a:lnTo>
                    <a:pt x="1513" y="917"/>
                  </a:lnTo>
                  <a:lnTo>
                    <a:pt x="1513" y="969"/>
                  </a:lnTo>
                  <a:lnTo>
                    <a:pt x="1513" y="1019"/>
                  </a:lnTo>
                  <a:lnTo>
                    <a:pt x="1513" y="1067"/>
                  </a:lnTo>
                  <a:lnTo>
                    <a:pt x="1511" y="1113"/>
                  </a:lnTo>
                  <a:lnTo>
                    <a:pt x="1511" y="1157"/>
                  </a:lnTo>
                  <a:lnTo>
                    <a:pt x="1511" y="1200"/>
                  </a:lnTo>
                  <a:lnTo>
                    <a:pt x="1509" y="1242"/>
                  </a:lnTo>
                  <a:lnTo>
                    <a:pt x="1509" y="1280"/>
                  </a:lnTo>
                  <a:lnTo>
                    <a:pt x="1509" y="1319"/>
                  </a:lnTo>
                  <a:lnTo>
                    <a:pt x="1509" y="1355"/>
                  </a:lnTo>
                  <a:lnTo>
                    <a:pt x="1507" y="1390"/>
                  </a:lnTo>
                  <a:lnTo>
                    <a:pt x="1507" y="1422"/>
                  </a:lnTo>
                  <a:lnTo>
                    <a:pt x="1507" y="1453"/>
                  </a:lnTo>
                  <a:lnTo>
                    <a:pt x="1507" y="1482"/>
                  </a:lnTo>
                  <a:lnTo>
                    <a:pt x="1505" y="1509"/>
                  </a:lnTo>
                  <a:lnTo>
                    <a:pt x="1505" y="1536"/>
                  </a:lnTo>
                  <a:lnTo>
                    <a:pt x="1505" y="1561"/>
                  </a:lnTo>
                  <a:lnTo>
                    <a:pt x="1505" y="1582"/>
                  </a:lnTo>
                  <a:lnTo>
                    <a:pt x="1504" y="1603"/>
                  </a:lnTo>
                  <a:lnTo>
                    <a:pt x="1504" y="1622"/>
                  </a:lnTo>
                  <a:lnTo>
                    <a:pt x="1504" y="1641"/>
                  </a:lnTo>
                  <a:lnTo>
                    <a:pt x="1504" y="1656"/>
                  </a:lnTo>
                  <a:lnTo>
                    <a:pt x="1504" y="1670"/>
                  </a:lnTo>
                  <a:lnTo>
                    <a:pt x="1504" y="1683"/>
                  </a:lnTo>
                  <a:lnTo>
                    <a:pt x="1504" y="1695"/>
                  </a:lnTo>
                  <a:lnTo>
                    <a:pt x="1502" y="1703"/>
                  </a:lnTo>
                  <a:lnTo>
                    <a:pt x="1502" y="1710"/>
                  </a:lnTo>
                  <a:lnTo>
                    <a:pt x="1502" y="1716"/>
                  </a:lnTo>
                  <a:lnTo>
                    <a:pt x="1502" y="1722"/>
                  </a:lnTo>
                  <a:lnTo>
                    <a:pt x="1502" y="1724"/>
                  </a:lnTo>
                  <a:lnTo>
                    <a:pt x="1500" y="1802"/>
                  </a:lnTo>
                  <a:lnTo>
                    <a:pt x="1496" y="1881"/>
                  </a:lnTo>
                  <a:lnTo>
                    <a:pt x="1492" y="1958"/>
                  </a:lnTo>
                  <a:lnTo>
                    <a:pt x="1486" y="2035"/>
                  </a:lnTo>
                  <a:lnTo>
                    <a:pt x="1481" y="2111"/>
                  </a:lnTo>
                  <a:lnTo>
                    <a:pt x="1473" y="2186"/>
                  </a:lnTo>
                  <a:lnTo>
                    <a:pt x="1465" y="2259"/>
                  </a:lnTo>
                  <a:lnTo>
                    <a:pt x="1457" y="2332"/>
                  </a:lnTo>
                  <a:lnTo>
                    <a:pt x="1448" y="2405"/>
                  </a:lnTo>
                  <a:lnTo>
                    <a:pt x="1438" y="2476"/>
                  </a:lnTo>
                  <a:lnTo>
                    <a:pt x="1427" y="2547"/>
                  </a:lnTo>
                  <a:lnTo>
                    <a:pt x="1415" y="2616"/>
                  </a:lnTo>
                  <a:lnTo>
                    <a:pt x="1404" y="2685"/>
                  </a:lnTo>
                  <a:lnTo>
                    <a:pt x="1390" y="2755"/>
                  </a:lnTo>
                  <a:lnTo>
                    <a:pt x="1377" y="2822"/>
                  </a:lnTo>
                  <a:lnTo>
                    <a:pt x="1361" y="2887"/>
                  </a:lnTo>
                  <a:lnTo>
                    <a:pt x="1346" y="2952"/>
                  </a:lnTo>
                  <a:lnTo>
                    <a:pt x="1329" y="3014"/>
                  </a:lnTo>
                  <a:lnTo>
                    <a:pt x="1312" y="3075"/>
                  </a:lnTo>
                  <a:lnTo>
                    <a:pt x="1294" y="3135"/>
                  </a:lnTo>
                  <a:lnTo>
                    <a:pt x="1277" y="3192"/>
                  </a:lnTo>
                  <a:lnTo>
                    <a:pt x="1258" y="3250"/>
                  </a:lnTo>
                  <a:lnTo>
                    <a:pt x="1239" y="3304"/>
                  </a:lnTo>
                  <a:lnTo>
                    <a:pt x="1218" y="3357"/>
                  </a:lnTo>
                  <a:lnTo>
                    <a:pt x="1196" y="3409"/>
                  </a:lnTo>
                  <a:lnTo>
                    <a:pt x="1175" y="3461"/>
                  </a:lnTo>
                  <a:lnTo>
                    <a:pt x="1152" y="3509"/>
                  </a:lnTo>
                  <a:lnTo>
                    <a:pt x="1131" y="3557"/>
                  </a:lnTo>
                  <a:lnTo>
                    <a:pt x="1108" y="3603"/>
                  </a:lnTo>
                  <a:lnTo>
                    <a:pt x="1083" y="3649"/>
                  </a:lnTo>
                  <a:lnTo>
                    <a:pt x="1060" y="3693"/>
                  </a:lnTo>
                  <a:lnTo>
                    <a:pt x="1035" y="3735"/>
                  </a:lnTo>
                  <a:lnTo>
                    <a:pt x="1014" y="3772"/>
                  </a:lnTo>
                  <a:lnTo>
                    <a:pt x="991" y="3810"/>
                  </a:lnTo>
                  <a:lnTo>
                    <a:pt x="968" y="3849"/>
                  </a:lnTo>
                  <a:lnTo>
                    <a:pt x="941" y="3885"/>
                  </a:lnTo>
                  <a:lnTo>
                    <a:pt x="914" y="3924"/>
                  </a:lnTo>
                  <a:lnTo>
                    <a:pt x="883" y="3960"/>
                  </a:lnTo>
                  <a:lnTo>
                    <a:pt x="853" y="3997"/>
                  </a:lnTo>
                  <a:lnTo>
                    <a:pt x="820" y="4033"/>
                  </a:lnTo>
                  <a:lnTo>
                    <a:pt x="786" y="4070"/>
                  </a:lnTo>
                  <a:lnTo>
                    <a:pt x="749" y="4106"/>
                  </a:lnTo>
                  <a:lnTo>
                    <a:pt x="711" y="4142"/>
                  </a:lnTo>
                  <a:lnTo>
                    <a:pt x="672" y="4177"/>
                  </a:lnTo>
                  <a:lnTo>
                    <a:pt x="630" y="4213"/>
                  </a:lnTo>
                  <a:lnTo>
                    <a:pt x="588" y="4248"/>
                  </a:lnTo>
                  <a:lnTo>
                    <a:pt x="544" y="4285"/>
                  </a:lnTo>
                  <a:lnTo>
                    <a:pt x="500" y="4319"/>
                  </a:lnTo>
                  <a:lnTo>
                    <a:pt x="477" y="4334"/>
                  </a:lnTo>
                  <a:lnTo>
                    <a:pt x="455" y="4350"/>
                  </a:lnTo>
                  <a:lnTo>
                    <a:pt x="434" y="4363"/>
                  </a:lnTo>
                  <a:lnTo>
                    <a:pt x="415" y="4377"/>
                  </a:lnTo>
                  <a:lnTo>
                    <a:pt x="394" y="4390"/>
                  </a:lnTo>
                  <a:lnTo>
                    <a:pt x="375" y="4402"/>
                  </a:lnTo>
                  <a:lnTo>
                    <a:pt x="356" y="4415"/>
                  </a:lnTo>
                  <a:lnTo>
                    <a:pt x="338" y="4427"/>
                  </a:lnTo>
                  <a:lnTo>
                    <a:pt x="319" y="4436"/>
                  </a:lnTo>
                  <a:lnTo>
                    <a:pt x="302" y="4448"/>
                  </a:lnTo>
                  <a:lnTo>
                    <a:pt x="285" y="4457"/>
                  </a:lnTo>
                  <a:lnTo>
                    <a:pt x="269" y="4467"/>
                  </a:lnTo>
                  <a:lnTo>
                    <a:pt x="252" y="4476"/>
                  </a:lnTo>
                  <a:lnTo>
                    <a:pt x="237" y="4484"/>
                  </a:lnTo>
                  <a:lnTo>
                    <a:pt x="223" y="4492"/>
                  </a:lnTo>
                  <a:lnTo>
                    <a:pt x="208" y="4500"/>
                  </a:lnTo>
                  <a:lnTo>
                    <a:pt x="194" y="4507"/>
                  </a:lnTo>
                  <a:lnTo>
                    <a:pt x="181" y="4513"/>
                  </a:lnTo>
                  <a:lnTo>
                    <a:pt x="167" y="4521"/>
                  </a:lnTo>
                  <a:lnTo>
                    <a:pt x="156" y="4526"/>
                  </a:lnTo>
                  <a:lnTo>
                    <a:pt x="144" y="4530"/>
                  </a:lnTo>
                  <a:lnTo>
                    <a:pt x="133" y="4536"/>
                  </a:lnTo>
                  <a:lnTo>
                    <a:pt x="121" y="4540"/>
                  </a:lnTo>
                  <a:lnTo>
                    <a:pt x="112" y="4544"/>
                  </a:lnTo>
                  <a:lnTo>
                    <a:pt x="102" y="4548"/>
                  </a:lnTo>
                  <a:lnTo>
                    <a:pt x="93" y="4549"/>
                  </a:lnTo>
                  <a:lnTo>
                    <a:pt x="85" y="4553"/>
                  </a:lnTo>
                  <a:lnTo>
                    <a:pt x="77" y="4555"/>
                  </a:lnTo>
                  <a:lnTo>
                    <a:pt x="70" y="4555"/>
                  </a:lnTo>
                  <a:lnTo>
                    <a:pt x="62" y="4557"/>
                  </a:lnTo>
                  <a:lnTo>
                    <a:pt x="56" y="4557"/>
                  </a:lnTo>
                  <a:lnTo>
                    <a:pt x="50" y="4559"/>
                  </a:lnTo>
                  <a:lnTo>
                    <a:pt x="39" y="4557"/>
                  </a:lnTo>
                  <a:lnTo>
                    <a:pt x="29" y="4555"/>
                  </a:lnTo>
                  <a:lnTo>
                    <a:pt x="22" y="4553"/>
                  </a:lnTo>
                  <a:lnTo>
                    <a:pt x="14" y="4549"/>
                  </a:lnTo>
                  <a:lnTo>
                    <a:pt x="8" y="4544"/>
                  </a:lnTo>
                  <a:lnTo>
                    <a:pt x="4" y="4538"/>
                  </a:lnTo>
                  <a:lnTo>
                    <a:pt x="0" y="4530"/>
                  </a:lnTo>
                  <a:lnTo>
                    <a:pt x="0" y="4523"/>
                  </a:lnTo>
                  <a:lnTo>
                    <a:pt x="27" y="4494"/>
                  </a:lnTo>
                  <a:lnTo>
                    <a:pt x="54" y="4465"/>
                  </a:lnTo>
                  <a:lnTo>
                    <a:pt x="81" y="4438"/>
                  </a:lnTo>
                  <a:lnTo>
                    <a:pt x="108" y="4409"/>
                  </a:lnTo>
                  <a:lnTo>
                    <a:pt x="133" y="4382"/>
                  </a:lnTo>
                  <a:lnTo>
                    <a:pt x="158" y="4356"/>
                  </a:lnTo>
                  <a:lnTo>
                    <a:pt x="183" y="4329"/>
                  </a:lnTo>
                  <a:lnTo>
                    <a:pt x="208" y="4302"/>
                  </a:lnTo>
                  <a:lnTo>
                    <a:pt x="231" y="4275"/>
                  </a:lnTo>
                  <a:lnTo>
                    <a:pt x="254" y="4250"/>
                  </a:lnTo>
                  <a:lnTo>
                    <a:pt x="277" y="4223"/>
                  </a:lnTo>
                  <a:lnTo>
                    <a:pt x="300" y="4198"/>
                  </a:lnTo>
                  <a:lnTo>
                    <a:pt x="321" y="4173"/>
                  </a:lnTo>
                  <a:lnTo>
                    <a:pt x="342" y="4148"/>
                  </a:lnTo>
                  <a:lnTo>
                    <a:pt x="363" y="4123"/>
                  </a:lnTo>
                  <a:lnTo>
                    <a:pt x="382" y="4100"/>
                  </a:lnTo>
                  <a:lnTo>
                    <a:pt x="404" y="4075"/>
                  </a:lnTo>
                  <a:lnTo>
                    <a:pt x="421" y="4052"/>
                  </a:lnTo>
                  <a:lnTo>
                    <a:pt x="440" y="4027"/>
                  </a:lnTo>
                  <a:lnTo>
                    <a:pt x="459" y="4004"/>
                  </a:lnTo>
                  <a:lnTo>
                    <a:pt x="477" y="3981"/>
                  </a:lnTo>
                  <a:lnTo>
                    <a:pt x="492" y="3958"/>
                  </a:lnTo>
                  <a:lnTo>
                    <a:pt x="509" y="3935"/>
                  </a:lnTo>
                  <a:lnTo>
                    <a:pt x="525" y="3914"/>
                  </a:lnTo>
                  <a:lnTo>
                    <a:pt x="540" y="3891"/>
                  </a:lnTo>
                  <a:lnTo>
                    <a:pt x="555" y="3870"/>
                  </a:lnTo>
                  <a:lnTo>
                    <a:pt x="569" y="3847"/>
                  </a:lnTo>
                  <a:lnTo>
                    <a:pt x="584" y="3826"/>
                  </a:lnTo>
                  <a:lnTo>
                    <a:pt x="596" y="3805"/>
                  </a:lnTo>
                  <a:lnTo>
                    <a:pt x="609" y="3783"/>
                  </a:lnTo>
                  <a:lnTo>
                    <a:pt x="621" y="3762"/>
                  </a:lnTo>
                  <a:lnTo>
                    <a:pt x="632" y="3741"/>
                  </a:lnTo>
                  <a:lnTo>
                    <a:pt x="661" y="3689"/>
                  </a:lnTo>
                  <a:lnTo>
                    <a:pt x="690" y="3636"/>
                  </a:lnTo>
                  <a:lnTo>
                    <a:pt x="716" y="3582"/>
                  </a:lnTo>
                  <a:lnTo>
                    <a:pt x="743" y="3528"/>
                  </a:lnTo>
                  <a:lnTo>
                    <a:pt x="768" y="3472"/>
                  </a:lnTo>
                  <a:lnTo>
                    <a:pt x="793" y="3417"/>
                  </a:lnTo>
                  <a:lnTo>
                    <a:pt x="816" y="3359"/>
                  </a:lnTo>
                  <a:lnTo>
                    <a:pt x="837" y="3302"/>
                  </a:lnTo>
                  <a:lnTo>
                    <a:pt x="859" y="3242"/>
                  </a:lnTo>
                  <a:lnTo>
                    <a:pt x="878" y="3183"/>
                  </a:lnTo>
                  <a:lnTo>
                    <a:pt x="897" y="3121"/>
                  </a:lnTo>
                  <a:lnTo>
                    <a:pt x="914" y="3060"/>
                  </a:lnTo>
                  <a:lnTo>
                    <a:pt x="930" y="2998"/>
                  </a:lnTo>
                  <a:lnTo>
                    <a:pt x="945" y="2935"/>
                  </a:lnTo>
                  <a:lnTo>
                    <a:pt x="958" y="2870"/>
                  </a:lnTo>
                  <a:lnTo>
                    <a:pt x="972" y="2804"/>
                  </a:lnTo>
                  <a:lnTo>
                    <a:pt x="987" y="2739"/>
                  </a:lnTo>
                  <a:lnTo>
                    <a:pt x="1003" y="2672"/>
                  </a:lnTo>
                  <a:lnTo>
                    <a:pt x="1016" y="2605"/>
                  </a:lnTo>
                  <a:lnTo>
                    <a:pt x="1029" y="2538"/>
                  </a:lnTo>
                  <a:lnTo>
                    <a:pt x="1041" y="2469"/>
                  </a:lnTo>
                  <a:lnTo>
                    <a:pt x="1052" y="2399"/>
                  </a:lnTo>
                  <a:lnTo>
                    <a:pt x="1062" y="2328"/>
                  </a:lnTo>
                  <a:lnTo>
                    <a:pt x="1072" y="2257"/>
                  </a:lnTo>
                  <a:lnTo>
                    <a:pt x="1079" y="2184"/>
                  </a:lnTo>
                  <a:lnTo>
                    <a:pt x="1087" y="2111"/>
                  </a:lnTo>
                  <a:lnTo>
                    <a:pt x="1093" y="2039"/>
                  </a:lnTo>
                  <a:lnTo>
                    <a:pt x="1097" y="1962"/>
                  </a:lnTo>
                  <a:lnTo>
                    <a:pt x="1100" y="1887"/>
                  </a:lnTo>
                  <a:lnTo>
                    <a:pt x="1104" y="1810"/>
                  </a:lnTo>
                  <a:lnTo>
                    <a:pt x="1104" y="1731"/>
                  </a:lnTo>
                  <a:lnTo>
                    <a:pt x="1106" y="1653"/>
                  </a:lnTo>
                  <a:lnTo>
                    <a:pt x="1106" y="1651"/>
                  </a:lnTo>
                  <a:lnTo>
                    <a:pt x="1106" y="1649"/>
                  </a:lnTo>
                  <a:lnTo>
                    <a:pt x="1106" y="1645"/>
                  </a:lnTo>
                  <a:lnTo>
                    <a:pt x="1106" y="1641"/>
                  </a:lnTo>
                  <a:lnTo>
                    <a:pt x="1106" y="1635"/>
                  </a:lnTo>
                  <a:lnTo>
                    <a:pt x="1106" y="1630"/>
                  </a:lnTo>
                  <a:lnTo>
                    <a:pt x="1106" y="1624"/>
                  </a:lnTo>
                  <a:lnTo>
                    <a:pt x="1106" y="1616"/>
                  </a:lnTo>
                  <a:lnTo>
                    <a:pt x="1106" y="1607"/>
                  </a:lnTo>
                  <a:lnTo>
                    <a:pt x="1106" y="1597"/>
                  </a:lnTo>
                  <a:lnTo>
                    <a:pt x="1106" y="1587"/>
                  </a:lnTo>
                  <a:lnTo>
                    <a:pt x="1106" y="1576"/>
                  </a:lnTo>
                  <a:lnTo>
                    <a:pt x="1106" y="1562"/>
                  </a:lnTo>
                  <a:lnTo>
                    <a:pt x="1106" y="1549"/>
                  </a:lnTo>
                  <a:lnTo>
                    <a:pt x="1106" y="1536"/>
                  </a:lnTo>
                  <a:lnTo>
                    <a:pt x="1106" y="1520"/>
                  </a:lnTo>
                  <a:lnTo>
                    <a:pt x="1106" y="1505"/>
                  </a:lnTo>
                  <a:lnTo>
                    <a:pt x="1106" y="1488"/>
                  </a:lnTo>
                  <a:lnTo>
                    <a:pt x="1106" y="1470"/>
                  </a:lnTo>
                  <a:lnTo>
                    <a:pt x="1106" y="1451"/>
                  </a:lnTo>
                  <a:lnTo>
                    <a:pt x="1106" y="1430"/>
                  </a:lnTo>
                  <a:lnTo>
                    <a:pt x="1106" y="1411"/>
                  </a:lnTo>
                  <a:lnTo>
                    <a:pt x="1106" y="1388"/>
                  </a:lnTo>
                  <a:lnTo>
                    <a:pt x="1106" y="1367"/>
                  </a:lnTo>
                  <a:lnTo>
                    <a:pt x="1106" y="1342"/>
                  </a:lnTo>
                  <a:lnTo>
                    <a:pt x="1106" y="1319"/>
                  </a:lnTo>
                  <a:lnTo>
                    <a:pt x="1106" y="1292"/>
                  </a:lnTo>
                  <a:lnTo>
                    <a:pt x="1106" y="1267"/>
                  </a:lnTo>
                  <a:lnTo>
                    <a:pt x="1106" y="1238"/>
                  </a:lnTo>
                  <a:lnTo>
                    <a:pt x="1106" y="1211"/>
                  </a:lnTo>
                  <a:lnTo>
                    <a:pt x="1106" y="1182"/>
                  </a:lnTo>
                  <a:lnTo>
                    <a:pt x="1106" y="1132"/>
                  </a:lnTo>
                  <a:lnTo>
                    <a:pt x="1104" y="1083"/>
                  </a:lnTo>
                  <a:lnTo>
                    <a:pt x="1104" y="1036"/>
                  </a:lnTo>
                  <a:lnTo>
                    <a:pt x="1102" y="988"/>
                  </a:lnTo>
                  <a:lnTo>
                    <a:pt x="1100" y="944"/>
                  </a:lnTo>
                  <a:lnTo>
                    <a:pt x="1098" y="900"/>
                  </a:lnTo>
                  <a:lnTo>
                    <a:pt x="1095" y="856"/>
                  </a:lnTo>
                  <a:lnTo>
                    <a:pt x="1093" y="814"/>
                  </a:lnTo>
                  <a:lnTo>
                    <a:pt x="1089" y="773"/>
                  </a:lnTo>
                  <a:lnTo>
                    <a:pt x="1085" y="733"/>
                  </a:lnTo>
                  <a:lnTo>
                    <a:pt x="1081" y="695"/>
                  </a:lnTo>
                  <a:lnTo>
                    <a:pt x="1075" y="658"/>
                  </a:lnTo>
                  <a:lnTo>
                    <a:pt x="1072" y="622"/>
                  </a:lnTo>
                  <a:lnTo>
                    <a:pt x="1066" y="587"/>
                  </a:lnTo>
                  <a:lnTo>
                    <a:pt x="1060" y="553"/>
                  </a:lnTo>
                  <a:lnTo>
                    <a:pt x="1054" y="520"/>
                  </a:lnTo>
                  <a:lnTo>
                    <a:pt x="1051" y="482"/>
                  </a:lnTo>
                  <a:lnTo>
                    <a:pt x="1047" y="445"/>
                  </a:lnTo>
                  <a:lnTo>
                    <a:pt x="1041" y="409"/>
                  </a:lnTo>
                  <a:lnTo>
                    <a:pt x="1035" y="372"/>
                  </a:lnTo>
                  <a:lnTo>
                    <a:pt x="1026" y="336"/>
                  </a:lnTo>
                  <a:lnTo>
                    <a:pt x="1016" y="301"/>
                  </a:lnTo>
                  <a:lnTo>
                    <a:pt x="1004" y="267"/>
                  </a:lnTo>
                  <a:lnTo>
                    <a:pt x="991" y="234"/>
                  </a:lnTo>
                  <a:lnTo>
                    <a:pt x="981" y="221"/>
                  </a:lnTo>
                  <a:lnTo>
                    <a:pt x="974" y="209"/>
                  </a:lnTo>
                  <a:lnTo>
                    <a:pt x="964" y="198"/>
                  </a:lnTo>
                  <a:lnTo>
                    <a:pt x="956" y="188"/>
                  </a:lnTo>
                  <a:lnTo>
                    <a:pt x="951" y="178"/>
                  </a:lnTo>
                  <a:lnTo>
                    <a:pt x="945" y="169"/>
                  </a:lnTo>
                  <a:lnTo>
                    <a:pt x="939" y="161"/>
                  </a:lnTo>
                  <a:lnTo>
                    <a:pt x="933" y="151"/>
                  </a:lnTo>
                  <a:lnTo>
                    <a:pt x="930" y="146"/>
                  </a:lnTo>
                  <a:lnTo>
                    <a:pt x="926" y="138"/>
                  </a:lnTo>
                  <a:lnTo>
                    <a:pt x="922" y="132"/>
                  </a:lnTo>
                  <a:lnTo>
                    <a:pt x="920" y="127"/>
                  </a:lnTo>
                  <a:lnTo>
                    <a:pt x="916" y="121"/>
                  </a:lnTo>
                  <a:lnTo>
                    <a:pt x="916" y="115"/>
                  </a:lnTo>
                  <a:lnTo>
                    <a:pt x="914" y="111"/>
                  </a:lnTo>
                  <a:lnTo>
                    <a:pt x="914" y="107"/>
                  </a:lnTo>
                  <a:lnTo>
                    <a:pt x="914" y="94"/>
                  </a:lnTo>
                  <a:lnTo>
                    <a:pt x="916" y="82"/>
                  </a:lnTo>
                  <a:lnTo>
                    <a:pt x="918" y="71"/>
                  </a:lnTo>
                  <a:lnTo>
                    <a:pt x="922" y="61"/>
                  </a:lnTo>
                  <a:lnTo>
                    <a:pt x="928" y="52"/>
                  </a:lnTo>
                  <a:lnTo>
                    <a:pt x="933" y="42"/>
                  </a:lnTo>
                  <a:lnTo>
                    <a:pt x="939" y="34"/>
                  </a:lnTo>
                  <a:lnTo>
                    <a:pt x="947" y="27"/>
                  </a:lnTo>
                  <a:lnTo>
                    <a:pt x="956" y="21"/>
                  </a:lnTo>
                  <a:lnTo>
                    <a:pt x="966" y="15"/>
                  </a:lnTo>
                  <a:lnTo>
                    <a:pt x="978" y="11"/>
                  </a:lnTo>
                  <a:lnTo>
                    <a:pt x="989" y="8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31" y="0"/>
                  </a:lnTo>
                  <a:lnTo>
                    <a:pt x="10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1092200" y="3101975"/>
              <a:ext cx="1462088" cy="355600"/>
            </a:xfrm>
            <a:custGeom>
              <a:avLst/>
              <a:gdLst>
                <a:gd name="T0" fmla="*/ 2147483647 w 1841"/>
                <a:gd name="T1" fmla="*/ 1006881921 h 447"/>
                <a:gd name="T2" fmla="*/ 2147483647 w 1841"/>
                <a:gd name="T3" fmla="*/ 2147483647 h 447"/>
                <a:gd name="T4" fmla="*/ 2147483647 w 1841"/>
                <a:gd name="T5" fmla="*/ 2147483647 h 447"/>
                <a:gd name="T6" fmla="*/ 2147483647 w 1841"/>
                <a:gd name="T7" fmla="*/ 2147483647 h 447"/>
                <a:gd name="T8" fmla="*/ 2147483647 w 1841"/>
                <a:gd name="T9" fmla="*/ 2147483647 h 447"/>
                <a:gd name="T10" fmla="*/ 2147483647 w 1841"/>
                <a:gd name="T11" fmla="*/ 2147483647 h 447"/>
                <a:gd name="T12" fmla="*/ 2147483647 w 1841"/>
                <a:gd name="T13" fmla="*/ 2147483647 h 447"/>
                <a:gd name="T14" fmla="*/ 2147483647 w 1841"/>
                <a:gd name="T15" fmla="*/ 2147483647 h 447"/>
                <a:gd name="T16" fmla="*/ 2147483647 w 1841"/>
                <a:gd name="T17" fmla="*/ 2147483647 h 447"/>
                <a:gd name="T18" fmla="*/ 2147483647 w 1841"/>
                <a:gd name="T19" fmla="*/ 2147483647 h 447"/>
                <a:gd name="T20" fmla="*/ 2147483647 w 1841"/>
                <a:gd name="T21" fmla="*/ 2147483647 h 447"/>
                <a:gd name="T22" fmla="*/ 2147483647 w 1841"/>
                <a:gd name="T23" fmla="*/ 2147483647 h 447"/>
                <a:gd name="T24" fmla="*/ 2147483647 w 1841"/>
                <a:gd name="T25" fmla="*/ 2147483647 h 447"/>
                <a:gd name="T26" fmla="*/ 2147483647 w 1841"/>
                <a:gd name="T27" fmla="*/ 2147483647 h 447"/>
                <a:gd name="T28" fmla="*/ 2147483647 w 1841"/>
                <a:gd name="T29" fmla="*/ 2147483647 h 447"/>
                <a:gd name="T30" fmla="*/ 2147483647 w 1841"/>
                <a:gd name="T31" fmla="*/ 2147483647 h 447"/>
                <a:gd name="T32" fmla="*/ 2147483647 w 1841"/>
                <a:gd name="T33" fmla="*/ 2147483647 h 447"/>
                <a:gd name="T34" fmla="*/ 2147483647 w 1841"/>
                <a:gd name="T35" fmla="*/ 2147483647 h 447"/>
                <a:gd name="T36" fmla="*/ 2147483647 w 1841"/>
                <a:gd name="T37" fmla="*/ 2147483647 h 447"/>
                <a:gd name="T38" fmla="*/ 2147483647 w 1841"/>
                <a:gd name="T39" fmla="*/ 2147483647 h 447"/>
                <a:gd name="T40" fmla="*/ 2147483647 w 1841"/>
                <a:gd name="T41" fmla="*/ 2147483647 h 447"/>
                <a:gd name="T42" fmla="*/ 2147483647 w 1841"/>
                <a:gd name="T43" fmla="*/ 2147483647 h 447"/>
                <a:gd name="T44" fmla="*/ 2147483647 w 1841"/>
                <a:gd name="T45" fmla="*/ 2147483647 h 447"/>
                <a:gd name="T46" fmla="*/ 2147483647 w 1841"/>
                <a:gd name="T47" fmla="*/ 2147483647 h 447"/>
                <a:gd name="T48" fmla="*/ 2147483647 w 1841"/>
                <a:gd name="T49" fmla="*/ 2147483647 h 447"/>
                <a:gd name="T50" fmla="*/ 2147483647 w 1841"/>
                <a:gd name="T51" fmla="*/ 2147483647 h 447"/>
                <a:gd name="T52" fmla="*/ 2147483647 w 1841"/>
                <a:gd name="T53" fmla="*/ 2147483647 h 447"/>
                <a:gd name="T54" fmla="*/ 2147483647 w 1841"/>
                <a:gd name="T55" fmla="*/ 2147483647 h 447"/>
                <a:gd name="T56" fmla="*/ 2147483647 w 1841"/>
                <a:gd name="T57" fmla="*/ 2147483647 h 447"/>
                <a:gd name="T58" fmla="*/ 2147483647 w 1841"/>
                <a:gd name="T59" fmla="*/ 2147483647 h 447"/>
                <a:gd name="T60" fmla="*/ 2147483647 w 1841"/>
                <a:gd name="T61" fmla="*/ 2147483647 h 447"/>
                <a:gd name="T62" fmla="*/ 2147483647 w 1841"/>
                <a:gd name="T63" fmla="*/ 2147483647 h 447"/>
                <a:gd name="T64" fmla="*/ 2147483647 w 1841"/>
                <a:gd name="T65" fmla="*/ 2147483647 h 447"/>
                <a:gd name="T66" fmla="*/ 2147483647 w 1841"/>
                <a:gd name="T67" fmla="*/ 2147483647 h 447"/>
                <a:gd name="T68" fmla="*/ 2147483647 w 1841"/>
                <a:gd name="T69" fmla="*/ 2147483647 h 447"/>
                <a:gd name="T70" fmla="*/ 2147483647 w 1841"/>
                <a:gd name="T71" fmla="*/ 2147483647 h 447"/>
                <a:gd name="T72" fmla="*/ 0 w 1841"/>
                <a:gd name="T73" fmla="*/ 2147483647 h 447"/>
                <a:gd name="T74" fmla="*/ 500794988 w 1841"/>
                <a:gd name="T75" fmla="*/ 2147483647 h 447"/>
                <a:gd name="T76" fmla="*/ 2147483647 w 1841"/>
                <a:gd name="T77" fmla="*/ 2147483647 h 447"/>
                <a:gd name="T78" fmla="*/ 2147483647 w 1841"/>
                <a:gd name="T79" fmla="*/ 2147483647 h 447"/>
                <a:gd name="T80" fmla="*/ 2147483647 w 1841"/>
                <a:gd name="T81" fmla="*/ 2147483647 h 447"/>
                <a:gd name="T82" fmla="*/ 2147483647 w 1841"/>
                <a:gd name="T83" fmla="*/ 2147483647 h 447"/>
                <a:gd name="T84" fmla="*/ 2147483647 w 1841"/>
                <a:gd name="T85" fmla="*/ 2147483647 h 447"/>
                <a:gd name="T86" fmla="*/ 2147483647 w 1841"/>
                <a:gd name="T87" fmla="*/ 2147483647 h 447"/>
                <a:gd name="T88" fmla="*/ 2147483647 w 1841"/>
                <a:gd name="T89" fmla="*/ 2147483647 h 447"/>
                <a:gd name="T90" fmla="*/ 2147483647 w 1841"/>
                <a:gd name="T91" fmla="*/ 2147483647 h 447"/>
                <a:gd name="T92" fmla="*/ 2147483647 w 1841"/>
                <a:gd name="T93" fmla="*/ 2147483647 h 447"/>
                <a:gd name="T94" fmla="*/ 2147483647 w 1841"/>
                <a:gd name="T95" fmla="*/ 2147483647 h 447"/>
                <a:gd name="T96" fmla="*/ 2147483647 w 1841"/>
                <a:gd name="T97" fmla="*/ 2147483647 h 447"/>
                <a:gd name="T98" fmla="*/ 2147483647 w 1841"/>
                <a:gd name="T99" fmla="*/ 2147483647 h 447"/>
                <a:gd name="T100" fmla="*/ 2147483647 w 1841"/>
                <a:gd name="T101" fmla="*/ 2147483647 h 447"/>
                <a:gd name="T102" fmla="*/ 2147483647 w 1841"/>
                <a:gd name="T103" fmla="*/ 2147483647 h 447"/>
                <a:gd name="T104" fmla="*/ 2147483647 w 1841"/>
                <a:gd name="T105" fmla="*/ 2147483647 h 447"/>
                <a:gd name="T106" fmla="*/ 2147483647 w 1841"/>
                <a:gd name="T107" fmla="*/ 2147483647 h 447"/>
                <a:gd name="T108" fmla="*/ 2147483647 w 1841"/>
                <a:gd name="T109" fmla="*/ 2147483647 h 447"/>
                <a:gd name="T110" fmla="*/ 2147483647 w 1841"/>
                <a:gd name="T111" fmla="*/ 2147483647 h 447"/>
                <a:gd name="T112" fmla="*/ 2147483647 w 1841"/>
                <a:gd name="T113" fmla="*/ 1006881921 h 447"/>
                <a:gd name="T114" fmla="*/ 2147483647 w 1841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1"/>
                <a:gd name="T175" fmla="*/ 0 h 447"/>
                <a:gd name="T176" fmla="*/ 1841 w 1841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1" h="447">
                  <a:moveTo>
                    <a:pt x="1462" y="0"/>
                  </a:moveTo>
                  <a:lnTo>
                    <a:pt x="1476" y="0"/>
                  </a:lnTo>
                  <a:lnTo>
                    <a:pt x="1489" y="2"/>
                  </a:lnTo>
                  <a:lnTo>
                    <a:pt x="1505" y="2"/>
                  </a:lnTo>
                  <a:lnTo>
                    <a:pt x="1518" y="4"/>
                  </a:lnTo>
                  <a:lnTo>
                    <a:pt x="1533" y="6"/>
                  </a:lnTo>
                  <a:lnTo>
                    <a:pt x="1549" y="9"/>
                  </a:lnTo>
                  <a:lnTo>
                    <a:pt x="1566" y="13"/>
                  </a:lnTo>
                  <a:lnTo>
                    <a:pt x="1581" y="17"/>
                  </a:lnTo>
                  <a:lnTo>
                    <a:pt x="1599" y="21"/>
                  </a:lnTo>
                  <a:lnTo>
                    <a:pt x="1616" y="27"/>
                  </a:lnTo>
                  <a:lnTo>
                    <a:pt x="1633" y="31"/>
                  </a:lnTo>
                  <a:lnTo>
                    <a:pt x="1650" y="38"/>
                  </a:lnTo>
                  <a:lnTo>
                    <a:pt x="1668" y="44"/>
                  </a:lnTo>
                  <a:lnTo>
                    <a:pt x="1687" y="50"/>
                  </a:lnTo>
                  <a:lnTo>
                    <a:pt x="1725" y="65"/>
                  </a:lnTo>
                  <a:lnTo>
                    <a:pt x="1739" y="75"/>
                  </a:lnTo>
                  <a:lnTo>
                    <a:pt x="1752" y="84"/>
                  </a:lnTo>
                  <a:lnTo>
                    <a:pt x="1764" y="92"/>
                  </a:lnTo>
                  <a:lnTo>
                    <a:pt x="1775" y="102"/>
                  </a:lnTo>
                  <a:lnTo>
                    <a:pt x="1785" y="111"/>
                  </a:lnTo>
                  <a:lnTo>
                    <a:pt x="1794" y="119"/>
                  </a:lnTo>
                  <a:lnTo>
                    <a:pt x="1802" y="128"/>
                  </a:lnTo>
                  <a:lnTo>
                    <a:pt x="1810" y="138"/>
                  </a:lnTo>
                  <a:lnTo>
                    <a:pt x="1817" y="146"/>
                  </a:lnTo>
                  <a:lnTo>
                    <a:pt x="1823" y="155"/>
                  </a:lnTo>
                  <a:lnTo>
                    <a:pt x="1829" y="165"/>
                  </a:lnTo>
                  <a:lnTo>
                    <a:pt x="1833" y="173"/>
                  </a:lnTo>
                  <a:lnTo>
                    <a:pt x="1835" y="182"/>
                  </a:lnTo>
                  <a:lnTo>
                    <a:pt x="1839" y="190"/>
                  </a:lnTo>
                  <a:lnTo>
                    <a:pt x="1839" y="200"/>
                  </a:lnTo>
                  <a:lnTo>
                    <a:pt x="1841" y="209"/>
                  </a:lnTo>
                  <a:lnTo>
                    <a:pt x="1839" y="211"/>
                  </a:lnTo>
                  <a:lnTo>
                    <a:pt x="1839" y="215"/>
                  </a:lnTo>
                  <a:lnTo>
                    <a:pt x="1837" y="219"/>
                  </a:lnTo>
                  <a:lnTo>
                    <a:pt x="1835" y="221"/>
                  </a:lnTo>
                  <a:lnTo>
                    <a:pt x="1833" y="223"/>
                  </a:lnTo>
                  <a:lnTo>
                    <a:pt x="1829" y="226"/>
                  </a:lnTo>
                  <a:lnTo>
                    <a:pt x="1825" y="228"/>
                  </a:lnTo>
                  <a:lnTo>
                    <a:pt x="1821" y="230"/>
                  </a:lnTo>
                  <a:lnTo>
                    <a:pt x="1816" y="232"/>
                  </a:lnTo>
                  <a:lnTo>
                    <a:pt x="1810" y="234"/>
                  </a:lnTo>
                  <a:lnTo>
                    <a:pt x="1804" y="236"/>
                  </a:lnTo>
                  <a:lnTo>
                    <a:pt x="1796" y="236"/>
                  </a:lnTo>
                  <a:lnTo>
                    <a:pt x="1789" y="238"/>
                  </a:lnTo>
                  <a:lnTo>
                    <a:pt x="1781" y="238"/>
                  </a:lnTo>
                  <a:lnTo>
                    <a:pt x="1771" y="238"/>
                  </a:lnTo>
                  <a:lnTo>
                    <a:pt x="1764" y="238"/>
                  </a:lnTo>
                  <a:lnTo>
                    <a:pt x="1706" y="244"/>
                  </a:lnTo>
                  <a:lnTo>
                    <a:pt x="1647" y="249"/>
                  </a:lnTo>
                  <a:lnTo>
                    <a:pt x="1587" y="255"/>
                  </a:lnTo>
                  <a:lnTo>
                    <a:pt x="1526" y="263"/>
                  </a:lnTo>
                  <a:lnTo>
                    <a:pt x="1462" y="271"/>
                  </a:lnTo>
                  <a:lnTo>
                    <a:pt x="1397" y="280"/>
                  </a:lnTo>
                  <a:lnTo>
                    <a:pt x="1332" y="290"/>
                  </a:lnTo>
                  <a:lnTo>
                    <a:pt x="1263" y="299"/>
                  </a:lnTo>
                  <a:lnTo>
                    <a:pt x="1194" y="311"/>
                  </a:lnTo>
                  <a:lnTo>
                    <a:pt x="1123" y="322"/>
                  </a:lnTo>
                  <a:lnTo>
                    <a:pt x="1052" y="336"/>
                  </a:lnTo>
                  <a:lnTo>
                    <a:pt x="977" y="349"/>
                  </a:lnTo>
                  <a:lnTo>
                    <a:pt x="900" y="365"/>
                  </a:lnTo>
                  <a:lnTo>
                    <a:pt x="823" y="380"/>
                  </a:lnTo>
                  <a:lnTo>
                    <a:pt x="744" y="395"/>
                  </a:lnTo>
                  <a:lnTo>
                    <a:pt x="664" y="413"/>
                  </a:lnTo>
                  <a:lnTo>
                    <a:pt x="646" y="416"/>
                  </a:lnTo>
                  <a:lnTo>
                    <a:pt x="629" y="420"/>
                  </a:lnTo>
                  <a:lnTo>
                    <a:pt x="614" y="424"/>
                  </a:lnTo>
                  <a:lnTo>
                    <a:pt x="598" y="428"/>
                  </a:lnTo>
                  <a:lnTo>
                    <a:pt x="585" y="430"/>
                  </a:lnTo>
                  <a:lnTo>
                    <a:pt x="572" y="434"/>
                  </a:lnTo>
                  <a:lnTo>
                    <a:pt x="560" y="436"/>
                  </a:lnTo>
                  <a:lnTo>
                    <a:pt x="549" y="438"/>
                  </a:lnTo>
                  <a:lnTo>
                    <a:pt x="539" y="441"/>
                  </a:lnTo>
                  <a:lnTo>
                    <a:pt x="529" y="441"/>
                  </a:lnTo>
                  <a:lnTo>
                    <a:pt x="520" y="443"/>
                  </a:lnTo>
                  <a:lnTo>
                    <a:pt x="512" y="445"/>
                  </a:lnTo>
                  <a:lnTo>
                    <a:pt x="506" y="445"/>
                  </a:lnTo>
                  <a:lnTo>
                    <a:pt x="501" y="447"/>
                  </a:lnTo>
                  <a:lnTo>
                    <a:pt x="495" y="447"/>
                  </a:lnTo>
                  <a:lnTo>
                    <a:pt x="491" y="447"/>
                  </a:lnTo>
                  <a:lnTo>
                    <a:pt x="478" y="447"/>
                  </a:lnTo>
                  <a:lnTo>
                    <a:pt x="462" y="445"/>
                  </a:lnTo>
                  <a:lnTo>
                    <a:pt x="447" y="443"/>
                  </a:lnTo>
                  <a:lnTo>
                    <a:pt x="430" y="441"/>
                  </a:lnTo>
                  <a:lnTo>
                    <a:pt x="412" y="439"/>
                  </a:lnTo>
                  <a:lnTo>
                    <a:pt x="393" y="436"/>
                  </a:lnTo>
                  <a:lnTo>
                    <a:pt x="374" y="430"/>
                  </a:lnTo>
                  <a:lnTo>
                    <a:pt x="353" y="426"/>
                  </a:lnTo>
                  <a:lnTo>
                    <a:pt x="332" y="420"/>
                  </a:lnTo>
                  <a:lnTo>
                    <a:pt x="311" y="413"/>
                  </a:lnTo>
                  <a:lnTo>
                    <a:pt x="288" y="405"/>
                  </a:lnTo>
                  <a:lnTo>
                    <a:pt x="263" y="397"/>
                  </a:lnTo>
                  <a:lnTo>
                    <a:pt x="238" y="390"/>
                  </a:lnTo>
                  <a:lnTo>
                    <a:pt x="213" y="380"/>
                  </a:lnTo>
                  <a:lnTo>
                    <a:pt x="186" y="368"/>
                  </a:lnTo>
                  <a:lnTo>
                    <a:pt x="159" y="359"/>
                  </a:lnTo>
                  <a:lnTo>
                    <a:pt x="140" y="347"/>
                  </a:lnTo>
                  <a:lnTo>
                    <a:pt x="121" y="336"/>
                  </a:lnTo>
                  <a:lnTo>
                    <a:pt x="103" y="324"/>
                  </a:lnTo>
                  <a:lnTo>
                    <a:pt x="88" y="315"/>
                  </a:lnTo>
                  <a:lnTo>
                    <a:pt x="74" y="303"/>
                  </a:lnTo>
                  <a:lnTo>
                    <a:pt x="61" y="294"/>
                  </a:lnTo>
                  <a:lnTo>
                    <a:pt x="49" y="282"/>
                  </a:lnTo>
                  <a:lnTo>
                    <a:pt x="38" y="272"/>
                  </a:lnTo>
                  <a:lnTo>
                    <a:pt x="28" y="263"/>
                  </a:lnTo>
                  <a:lnTo>
                    <a:pt x="21" y="253"/>
                  </a:lnTo>
                  <a:lnTo>
                    <a:pt x="15" y="244"/>
                  </a:lnTo>
                  <a:lnTo>
                    <a:pt x="9" y="234"/>
                  </a:lnTo>
                  <a:lnTo>
                    <a:pt x="5" y="224"/>
                  </a:lnTo>
                  <a:lnTo>
                    <a:pt x="1" y="215"/>
                  </a:lnTo>
                  <a:lnTo>
                    <a:pt x="0" y="205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5" y="188"/>
                  </a:lnTo>
                  <a:lnTo>
                    <a:pt x="7" y="186"/>
                  </a:lnTo>
                  <a:lnTo>
                    <a:pt x="11" y="184"/>
                  </a:lnTo>
                  <a:lnTo>
                    <a:pt x="15" y="182"/>
                  </a:lnTo>
                  <a:lnTo>
                    <a:pt x="19" y="180"/>
                  </a:lnTo>
                  <a:lnTo>
                    <a:pt x="23" y="180"/>
                  </a:lnTo>
                  <a:lnTo>
                    <a:pt x="28" y="178"/>
                  </a:lnTo>
                  <a:lnTo>
                    <a:pt x="34" y="178"/>
                  </a:lnTo>
                  <a:lnTo>
                    <a:pt x="40" y="176"/>
                  </a:lnTo>
                  <a:lnTo>
                    <a:pt x="48" y="175"/>
                  </a:lnTo>
                  <a:lnTo>
                    <a:pt x="55" y="175"/>
                  </a:lnTo>
                  <a:lnTo>
                    <a:pt x="63" y="173"/>
                  </a:lnTo>
                  <a:lnTo>
                    <a:pt x="86" y="171"/>
                  </a:lnTo>
                  <a:lnTo>
                    <a:pt x="111" y="169"/>
                  </a:lnTo>
                  <a:lnTo>
                    <a:pt x="136" y="167"/>
                  </a:lnTo>
                  <a:lnTo>
                    <a:pt x="161" y="165"/>
                  </a:lnTo>
                  <a:lnTo>
                    <a:pt x="188" y="163"/>
                  </a:lnTo>
                  <a:lnTo>
                    <a:pt x="215" y="159"/>
                  </a:lnTo>
                  <a:lnTo>
                    <a:pt x="243" y="157"/>
                  </a:lnTo>
                  <a:lnTo>
                    <a:pt x="272" y="153"/>
                  </a:lnTo>
                  <a:lnTo>
                    <a:pt x="303" y="152"/>
                  </a:lnTo>
                  <a:lnTo>
                    <a:pt x="334" y="148"/>
                  </a:lnTo>
                  <a:lnTo>
                    <a:pt x="366" y="144"/>
                  </a:lnTo>
                  <a:lnTo>
                    <a:pt x="399" y="140"/>
                  </a:lnTo>
                  <a:lnTo>
                    <a:pt x="431" y="136"/>
                  </a:lnTo>
                  <a:lnTo>
                    <a:pt x="466" y="132"/>
                  </a:lnTo>
                  <a:lnTo>
                    <a:pt x="501" y="128"/>
                  </a:lnTo>
                  <a:lnTo>
                    <a:pt x="537" y="125"/>
                  </a:lnTo>
                  <a:lnTo>
                    <a:pt x="575" y="119"/>
                  </a:lnTo>
                  <a:lnTo>
                    <a:pt x="612" y="115"/>
                  </a:lnTo>
                  <a:lnTo>
                    <a:pt x="650" y="109"/>
                  </a:lnTo>
                  <a:lnTo>
                    <a:pt x="691" y="105"/>
                  </a:lnTo>
                  <a:lnTo>
                    <a:pt x="731" y="100"/>
                  </a:lnTo>
                  <a:lnTo>
                    <a:pt x="773" y="94"/>
                  </a:lnTo>
                  <a:lnTo>
                    <a:pt x="815" y="88"/>
                  </a:lnTo>
                  <a:lnTo>
                    <a:pt x="858" y="82"/>
                  </a:lnTo>
                  <a:lnTo>
                    <a:pt x="902" y="77"/>
                  </a:lnTo>
                  <a:lnTo>
                    <a:pt x="946" y="71"/>
                  </a:lnTo>
                  <a:lnTo>
                    <a:pt x="992" y="65"/>
                  </a:lnTo>
                  <a:lnTo>
                    <a:pt x="1038" y="57"/>
                  </a:lnTo>
                  <a:lnTo>
                    <a:pt x="1086" y="52"/>
                  </a:lnTo>
                  <a:lnTo>
                    <a:pt x="1134" y="44"/>
                  </a:lnTo>
                  <a:lnTo>
                    <a:pt x="1182" y="36"/>
                  </a:lnTo>
                  <a:lnTo>
                    <a:pt x="1232" y="31"/>
                  </a:lnTo>
                  <a:lnTo>
                    <a:pt x="1257" y="27"/>
                  </a:lnTo>
                  <a:lnTo>
                    <a:pt x="1280" y="23"/>
                  </a:lnTo>
                  <a:lnTo>
                    <a:pt x="1301" y="21"/>
                  </a:lnTo>
                  <a:lnTo>
                    <a:pt x="1322" y="17"/>
                  </a:lnTo>
                  <a:lnTo>
                    <a:pt x="1341" y="15"/>
                  </a:lnTo>
                  <a:lnTo>
                    <a:pt x="1359" y="11"/>
                  </a:lnTo>
                  <a:lnTo>
                    <a:pt x="1376" y="9"/>
                  </a:lnTo>
                  <a:lnTo>
                    <a:pt x="1391" y="8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4"/>
                  </a:lnTo>
                  <a:lnTo>
                    <a:pt x="1437" y="2"/>
                  </a:lnTo>
                  <a:lnTo>
                    <a:pt x="1445" y="2"/>
                  </a:lnTo>
                  <a:lnTo>
                    <a:pt x="1453" y="0"/>
                  </a:lnTo>
                  <a:lnTo>
                    <a:pt x="1459" y="0"/>
                  </a:lnTo>
                  <a:lnTo>
                    <a:pt x="1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1131888" y="3841750"/>
              <a:ext cx="1360487" cy="330200"/>
            </a:xfrm>
            <a:custGeom>
              <a:avLst/>
              <a:gdLst>
                <a:gd name="T0" fmla="*/ 2147483647 w 1715"/>
                <a:gd name="T1" fmla="*/ 2000374032 h 416"/>
                <a:gd name="T2" fmla="*/ 2147483647 w 1715"/>
                <a:gd name="T3" fmla="*/ 2147483647 h 416"/>
                <a:gd name="T4" fmla="*/ 2147483647 w 1715"/>
                <a:gd name="T5" fmla="*/ 2147483647 h 416"/>
                <a:gd name="T6" fmla="*/ 2147483647 w 1715"/>
                <a:gd name="T7" fmla="*/ 2147483647 h 416"/>
                <a:gd name="T8" fmla="*/ 2147483647 w 1715"/>
                <a:gd name="T9" fmla="*/ 2147483647 h 416"/>
                <a:gd name="T10" fmla="*/ 2147483647 w 1715"/>
                <a:gd name="T11" fmla="*/ 2147483647 h 416"/>
                <a:gd name="T12" fmla="*/ 2147483647 w 1715"/>
                <a:gd name="T13" fmla="*/ 2147483647 h 416"/>
                <a:gd name="T14" fmla="*/ 2147483647 w 1715"/>
                <a:gd name="T15" fmla="*/ 2147483647 h 416"/>
                <a:gd name="T16" fmla="*/ 2147483647 w 1715"/>
                <a:gd name="T17" fmla="*/ 2147483647 h 416"/>
                <a:gd name="T18" fmla="*/ 2147483647 w 1715"/>
                <a:gd name="T19" fmla="*/ 2147483647 h 416"/>
                <a:gd name="T20" fmla="*/ 2147483647 w 1715"/>
                <a:gd name="T21" fmla="*/ 2147483647 h 416"/>
                <a:gd name="T22" fmla="*/ 2147483647 w 1715"/>
                <a:gd name="T23" fmla="*/ 2147483647 h 416"/>
                <a:gd name="T24" fmla="*/ 2147483647 w 1715"/>
                <a:gd name="T25" fmla="*/ 2147483647 h 416"/>
                <a:gd name="T26" fmla="*/ 2147483647 w 1715"/>
                <a:gd name="T27" fmla="*/ 2147483647 h 416"/>
                <a:gd name="T28" fmla="*/ 2147483647 w 1715"/>
                <a:gd name="T29" fmla="*/ 2147483647 h 416"/>
                <a:gd name="T30" fmla="*/ 2147483647 w 1715"/>
                <a:gd name="T31" fmla="*/ 2147483647 h 416"/>
                <a:gd name="T32" fmla="*/ 2147483647 w 1715"/>
                <a:gd name="T33" fmla="*/ 2147483647 h 416"/>
                <a:gd name="T34" fmla="*/ 2147483647 w 1715"/>
                <a:gd name="T35" fmla="*/ 2147483647 h 416"/>
                <a:gd name="T36" fmla="*/ 2147483647 w 1715"/>
                <a:gd name="T37" fmla="*/ 2147483647 h 416"/>
                <a:gd name="T38" fmla="*/ 2147483647 w 1715"/>
                <a:gd name="T39" fmla="*/ 2147483647 h 416"/>
                <a:gd name="T40" fmla="*/ 2147483647 w 1715"/>
                <a:gd name="T41" fmla="*/ 2147483647 h 416"/>
                <a:gd name="T42" fmla="*/ 2147483647 w 1715"/>
                <a:gd name="T43" fmla="*/ 2147483647 h 416"/>
                <a:gd name="T44" fmla="*/ 2147483647 w 1715"/>
                <a:gd name="T45" fmla="*/ 2147483647 h 416"/>
                <a:gd name="T46" fmla="*/ 2147483647 w 1715"/>
                <a:gd name="T47" fmla="*/ 2147483647 h 416"/>
                <a:gd name="T48" fmla="*/ 2147483647 w 1715"/>
                <a:gd name="T49" fmla="*/ 2147483647 h 416"/>
                <a:gd name="T50" fmla="*/ 2147483647 w 1715"/>
                <a:gd name="T51" fmla="*/ 2147483647 h 416"/>
                <a:gd name="T52" fmla="*/ 2147483647 w 1715"/>
                <a:gd name="T53" fmla="*/ 2147483647 h 416"/>
                <a:gd name="T54" fmla="*/ 2147483647 w 1715"/>
                <a:gd name="T55" fmla="*/ 2147483647 h 416"/>
                <a:gd name="T56" fmla="*/ 2147483647 w 1715"/>
                <a:gd name="T57" fmla="*/ 2147483647 h 416"/>
                <a:gd name="T58" fmla="*/ 2147483647 w 1715"/>
                <a:gd name="T59" fmla="*/ 2147483647 h 416"/>
                <a:gd name="T60" fmla="*/ 2147483647 w 1715"/>
                <a:gd name="T61" fmla="*/ 2147483647 h 416"/>
                <a:gd name="T62" fmla="*/ 2147483647 w 1715"/>
                <a:gd name="T63" fmla="*/ 2147483647 h 416"/>
                <a:gd name="T64" fmla="*/ 2147483647 w 1715"/>
                <a:gd name="T65" fmla="*/ 2147483647 h 416"/>
                <a:gd name="T66" fmla="*/ 2147483647 w 1715"/>
                <a:gd name="T67" fmla="*/ 2147483647 h 416"/>
                <a:gd name="T68" fmla="*/ 2147483647 w 1715"/>
                <a:gd name="T69" fmla="*/ 2147483647 h 416"/>
                <a:gd name="T70" fmla="*/ 1996781045 w 1715"/>
                <a:gd name="T71" fmla="*/ 2147483647 h 416"/>
                <a:gd name="T72" fmla="*/ 998705457 w 1715"/>
                <a:gd name="T73" fmla="*/ 2147483647 h 416"/>
                <a:gd name="T74" fmla="*/ 2147483647 w 1715"/>
                <a:gd name="T75" fmla="*/ 2147483647 h 416"/>
                <a:gd name="T76" fmla="*/ 2147483647 w 1715"/>
                <a:gd name="T77" fmla="*/ 2147483647 h 416"/>
                <a:gd name="T78" fmla="*/ 2147483647 w 1715"/>
                <a:gd name="T79" fmla="*/ 2147483647 h 416"/>
                <a:gd name="T80" fmla="*/ 2147483647 w 1715"/>
                <a:gd name="T81" fmla="*/ 2147483647 h 416"/>
                <a:gd name="T82" fmla="*/ 2147483647 w 1715"/>
                <a:gd name="T83" fmla="*/ 2147483647 h 416"/>
                <a:gd name="T84" fmla="*/ 2147483647 w 1715"/>
                <a:gd name="T85" fmla="*/ 2147483647 h 416"/>
                <a:gd name="T86" fmla="*/ 2147483647 w 1715"/>
                <a:gd name="T87" fmla="*/ 2147483647 h 416"/>
                <a:gd name="T88" fmla="*/ 2147483647 w 1715"/>
                <a:gd name="T89" fmla="*/ 2147483647 h 416"/>
                <a:gd name="T90" fmla="*/ 2147483647 w 1715"/>
                <a:gd name="T91" fmla="*/ 2147483647 h 416"/>
                <a:gd name="T92" fmla="*/ 2147483647 w 1715"/>
                <a:gd name="T93" fmla="*/ 2147483647 h 416"/>
                <a:gd name="T94" fmla="*/ 2147483647 w 1715"/>
                <a:gd name="T95" fmla="*/ 2147483647 h 416"/>
                <a:gd name="T96" fmla="*/ 2147483647 w 1715"/>
                <a:gd name="T97" fmla="*/ 2147483647 h 416"/>
                <a:gd name="T98" fmla="*/ 2147483647 w 1715"/>
                <a:gd name="T99" fmla="*/ 2147483647 h 416"/>
                <a:gd name="T100" fmla="*/ 2147483647 w 1715"/>
                <a:gd name="T101" fmla="*/ 2147483647 h 416"/>
                <a:gd name="T102" fmla="*/ 2147483647 w 1715"/>
                <a:gd name="T103" fmla="*/ 2147483647 h 416"/>
                <a:gd name="T104" fmla="*/ 2147483647 w 1715"/>
                <a:gd name="T105" fmla="*/ 2147483647 h 416"/>
                <a:gd name="T106" fmla="*/ 2147483647 w 1715"/>
                <a:gd name="T107" fmla="*/ 2147483647 h 416"/>
                <a:gd name="T108" fmla="*/ 2147483647 w 1715"/>
                <a:gd name="T109" fmla="*/ 2147483647 h 416"/>
                <a:gd name="T110" fmla="*/ 2147483647 w 1715"/>
                <a:gd name="T111" fmla="*/ 1000502135 h 416"/>
                <a:gd name="T112" fmla="*/ 2147483647 w 1715"/>
                <a:gd name="T113" fmla="*/ 0 h 416"/>
                <a:gd name="T114" fmla="*/ 2147483647 w 1715"/>
                <a:gd name="T115" fmla="*/ 0 h 4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5"/>
                <a:gd name="T175" fmla="*/ 0 h 416"/>
                <a:gd name="T176" fmla="*/ 1715 w 1715"/>
                <a:gd name="T177" fmla="*/ 416 h 4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5" h="416">
                  <a:moveTo>
                    <a:pt x="1363" y="0"/>
                  </a:moveTo>
                  <a:lnTo>
                    <a:pt x="1388" y="0"/>
                  </a:lnTo>
                  <a:lnTo>
                    <a:pt x="1417" y="4"/>
                  </a:lnTo>
                  <a:lnTo>
                    <a:pt x="1444" y="8"/>
                  </a:lnTo>
                  <a:lnTo>
                    <a:pt x="1459" y="10"/>
                  </a:lnTo>
                  <a:lnTo>
                    <a:pt x="1475" y="13"/>
                  </a:lnTo>
                  <a:lnTo>
                    <a:pt x="1490" y="17"/>
                  </a:lnTo>
                  <a:lnTo>
                    <a:pt x="1505" y="21"/>
                  </a:lnTo>
                  <a:lnTo>
                    <a:pt x="1521" y="27"/>
                  </a:lnTo>
                  <a:lnTo>
                    <a:pt x="1536" y="33"/>
                  </a:lnTo>
                  <a:lnTo>
                    <a:pt x="1553" y="38"/>
                  </a:lnTo>
                  <a:lnTo>
                    <a:pt x="1571" y="44"/>
                  </a:lnTo>
                  <a:lnTo>
                    <a:pt x="1588" y="52"/>
                  </a:lnTo>
                  <a:lnTo>
                    <a:pt x="1605" y="59"/>
                  </a:lnTo>
                  <a:lnTo>
                    <a:pt x="1619" y="67"/>
                  </a:lnTo>
                  <a:lnTo>
                    <a:pt x="1630" y="75"/>
                  </a:lnTo>
                  <a:lnTo>
                    <a:pt x="1642" y="84"/>
                  </a:lnTo>
                  <a:lnTo>
                    <a:pt x="1651" y="92"/>
                  </a:lnTo>
                  <a:lnTo>
                    <a:pt x="1661" y="100"/>
                  </a:lnTo>
                  <a:lnTo>
                    <a:pt x="1671" y="109"/>
                  </a:lnTo>
                  <a:lnTo>
                    <a:pt x="1678" y="117"/>
                  </a:lnTo>
                  <a:lnTo>
                    <a:pt x="1686" y="127"/>
                  </a:lnTo>
                  <a:lnTo>
                    <a:pt x="1692" y="134"/>
                  </a:lnTo>
                  <a:lnTo>
                    <a:pt x="1697" y="144"/>
                  </a:lnTo>
                  <a:lnTo>
                    <a:pt x="1703" y="152"/>
                  </a:lnTo>
                  <a:lnTo>
                    <a:pt x="1707" y="161"/>
                  </a:lnTo>
                  <a:lnTo>
                    <a:pt x="1709" y="169"/>
                  </a:lnTo>
                  <a:lnTo>
                    <a:pt x="1713" y="178"/>
                  </a:lnTo>
                  <a:lnTo>
                    <a:pt x="1713" y="188"/>
                  </a:lnTo>
                  <a:lnTo>
                    <a:pt x="1715" y="196"/>
                  </a:lnTo>
                  <a:lnTo>
                    <a:pt x="1713" y="200"/>
                  </a:lnTo>
                  <a:lnTo>
                    <a:pt x="1713" y="203"/>
                  </a:lnTo>
                  <a:lnTo>
                    <a:pt x="1711" y="205"/>
                  </a:lnTo>
                  <a:lnTo>
                    <a:pt x="1709" y="207"/>
                  </a:lnTo>
                  <a:lnTo>
                    <a:pt x="1707" y="209"/>
                  </a:lnTo>
                  <a:lnTo>
                    <a:pt x="1703" y="211"/>
                  </a:lnTo>
                  <a:lnTo>
                    <a:pt x="1699" y="213"/>
                  </a:lnTo>
                  <a:lnTo>
                    <a:pt x="1696" y="215"/>
                  </a:lnTo>
                  <a:lnTo>
                    <a:pt x="1690" y="217"/>
                  </a:lnTo>
                  <a:lnTo>
                    <a:pt x="1684" y="217"/>
                  </a:lnTo>
                  <a:lnTo>
                    <a:pt x="1678" y="219"/>
                  </a:lnTo>
                  <a:lnTo>
                    <a:pt x="1671" y="219"/>
                  </a:lnTo>
                  <a:lnTo>
                    <a:pt x="1663" y="219"/>
                  </a:lnTo>
                  <a:lnTo>
                    <a:pt x="1655" y="221"/>
                  </a:lnTo>
                  <a:lnTo>
                    <a:pt x="1646" y="221"/>
                  </a:lnTo>
                  <a:lnTo>
                    <a:pt x="1638" y="221"/>
                  </a:lnTo>
                  <a:lnTo>
                    <a:pt x="1584" y="225"/>
                  </a:lnTo>
                  <a:lnTo>
                    <a:pt x="1530" y="228"/>
                  </a:lnTo>
                  <a:lnTo>
                    <a:pt x="1475" y="234"/>
                  </a:lnTo>
                  <a:lnTo>
                    <a:pt x="1417" y="240"/>
                  </a:lnTo>
                  <a:lnTo>
                    <a:pt x="1360" y="248"/>
                  </a:lnTo>
                  <a:lnTo>
                    <a:pt x="1298" y="255"/>
                  </a:lnTo>
                  <a:lnTo>
                    <a:pt x="1237" y="265"/>
                  </a:lnTo>
                  <a:lnTo>
                    <a:pt x="1173" y="274"/>
                  </a:lnTo>
                  <a:lnTo>
                    <a:pt x="1108" y="284"/>
                  </a:lnTo>
                  <a:lnTo>
                    <a:pt x="1043" y="296"/>
                  </a:lnTo>
                  <a:lnTo>
                    <a:pt x="976" y="307"/>
                  </a:lnTo>
                  <a:lnTo>
                    <a:pt x="905" y="320"/>
                  </a:lnTo>
                  <a:lnTo>
                    <a:pt x="836" y="334"/>
                  </a:lnTo>
                  <a:lnTo>
                    <a:pt x="763" y="349"/>
                  </a:lnTo>
                  <a:lnTo>
                    <a:pt x="690" y="365"/>
                  </a:lnTo>
                  <a:lnTo>
                    <a:pt x="615" y="382"/>
                  </a:lnTo>
                  <a:lnTo>
                    <a:pt x="599" y="386"/>
                  </a:lnTo>
                  <a:lnTo>
                    <a:pt x="584" y="390"/>
                  </a:lnTo>
                  <a:lnTo>
                    <a:pt x="571" y="393"/>
                  </a:lnTo>
                  <a:lnTo>
                    <a:pt x="557" y="397"/>
                  </a:lnTo>
                  <a:lnTo>
                    <a:pt x="546" y="401"/>
                  </a:lnTo>
                  <a:lnTo>
                    <a:pt x="532" y="403"/>
                  </a:lnTo>
                  <a:lnTo>
                    <a:pt x="521" y="405"/>
                  </a:lnTo>
                  <a:lnTo>
                    <a:pt x="511" y="409"/>
                  </a:lnTo>
                  <a:lnTo>
                    <a:pt x="502" y="411"/>
                  </a:lnTo>
                  <a:lnTo>
                    <a:pt x="492" y="413"/>
                  </a:lnTo>
                  <a:lnTo>
                    <a:pt x="484" y="413"/>
                  </a:lnTo>
                  <a:lnTo>
                    <a:pt x="477" y="415"/>
                  </a:lnTo>
                  <a:lnTo>
                    <a:pt x="469" y="416"/>
                  </a:lnTo>
                  <a:lnTo>
                    <a:pt x="463" y="416"/>
                  </a:lnTo>
                  <a:lnTo>
                    <a:pt x="459" y="416"/>
                  </a:lnTo>
                  <a:lnTo>
                    <a:pt x="455" y="416"/>
                  </a:lnTo>
                  <a:lnTo>
                    <a:pt x="442" y="416"/>
                  </a:lnTo>
                  <a:lnTo>
                    <a:pt x="429" y="416"/>
                  </a:lnTo>
                  <a:lnTo>
                    <a:pt x="415" y="415"/>
                  </a:lnTo>
                  <a:lnTo>
                    <a:pt x="400" y="411"/>
                  </a:lnTo>
                  <a:lnTo>
                    <a:pt x="384" y="409"/>
                  </a:lnTo>
                  <a:lnTo>
                    <a:pt x="367" y="405"/>
                  </a:lnTo>
                  <a:lnTo>
                    <a:pt x="350" y="401"/>
                  </a:lnTo>
                  <a:lnTo>
                    <a:pt x="331" y="395"/>
                  </a:lnTo>
                  <a:lnTo>
                    <a:pt x="311" y="390"/>
                  </a:lnTo>
                  <a:lnTo>
                    <a:pt x="290" y="382"/>
                  </a:lnTo>
                  <a:lnTo>
                    <a:pt x="269" y="376"/>
                  </a:lnTo>
                  <a:lnTo>
                    <a:pt x="246" y="367"/>
                  </a:lnTo>
                  <a:lnTo>
                    <a:pt x="223" y="359"/>
                  </a:lnTo>
                  <a:lnTo>
                    <a:pt x="198" y="349"/>
                  </a:lnTo>
                  <a:lnTo>
                    <a:pt x="173" y="338"/>
                  </a:lnTo>
                  <a:lnTo>
                    <a:pt x="148" y="328"/>
                  </a:lnTo>
                  <a:lnTo>
                    <a:pt x="131" y="317"/>
                  </a:lnTo>
                  <a:lnTo>
                    <a:pt x="114" y="307"/>
                  </a:lnTo>
                  <a:lnTo>
                    <a:pt x="98" y="297"/>
                  </a:lnTo>
                  <a:lnTo>
                    <a:pt x="85" y="288"/>
                  </a:lnTo>
                  <a:lnTo>
                    <a:pt x="72" y="278"/>
                  </a:lnTo>
                  <a:lnTo>
                    <a:pt x="60" y="269"/>
                  </a:lnTo>
                  <a:lnTo>
                    <a:pt x="48" y="261"/>
                  </a:lnTo>
                  <a:lnTo>
                    <a:pt x="39" y="251"/>
                  </a:lnTo>
                  <a:lnTo>
                    <a:pt x="29" y="242"/>
                  </a:lnTo>
                  <a:lnTo>
                    <a:pt x="22" y="234"/>
                  </a:lnTo>
                  <a:lnTo>
                    <a:pt x="16" y="225"/>
                  </a:lnTo>
                  <a:lnTo>
                    <a:pt x="10" y="217"/>
                  </a:lnTo>
                  <a:lnTo>
                    <a:pt x="6" y="209"/>
                  </a:lnTo>
                  <a:lnTo>
                    <a:pt x="4" y="200"/>
                  </a:lnTo>
                  <a:lnTo>
                    <a:pt x="2" y="192"/>
                  </a:lnTo>
                  <a:lnTo>
                    <a:pt x="0" y="184"/>
                  </a:lnTo>
                  <a:lnTo>
                    <a:pt x="2" y="180"/>
                  </a:lnTo>
                  <a:lnTo>
                    <a:pt x="2" y="178"/>
                  </a:lnTo>
                  <a:lnTo>
                    <a:pt x="4" y="177"/>
                  </a:lnTo>
                  <a:lnTo>
                    <a:pt x="6" y="175"/>
                  </a:lnTo>
                  <a:lnTo>
                    <a:pt x="10" y="173"/>
                  </a:lnTo>
                  <a:lnTo>
                    <a:pt x="12" y="173"/>
                  </a:lnTo>
                  <a:lnTo>
                    <a:pt x="16" y="171"/>
                  </a:lnTo>
                  <a:lnTo>
                    <a:pt x="20" y="169"/>
                  </a:lnTo>
                  <a:lnTo>
                    <a:pt x="25" y="167"/>
                  </a:lnTo>
                  <a:lnTo>
                    <a:pt x="31" y="167"/>
                  </a:lnTo>
                  <a:lnTo>
                    <a:pt x="37" y="165"/>
                  </a:lnTo>
                  <a:lnTo>
                    <a:pt x="43" y="165"/>
                  </a:lnTo>
                  <a:lnTo>
                    <a:pt x="48" y="163"/>
                  </a:lnTo>
                  <a:lnTo>
                    <a:pt x="56" y="161"/>
                  </a:lnTo>
                  <a:lnTo>
                    <a:pt x="66" y="161"/>
                  </a:lnTo>
                  <a:lnTo>
                    <a:pt x="87" y="159"/>
                  </a:lnTo>
                  <a:lnTo>
                    <a:pt x="108" y="157"/>
                  </a:lnTo>
                  <a:lnTo>
                    <a:pt x="131" y="155"/>
                  </a:lnTo>
                  <a:lnTo>
                    <a:pt x="156" y="153"/>
                  </a:lnTo>
                  <a:lnTo>
                    <a:pt x="179" y="150"/>
                  </a:lnTo>
                  <a:lnTo>
                    <a:pt x="206" y="148"/>
                  </a:lnTo>
                  <a:lnTo>
                    <a:pt x="231" y="144"/>
                  </a:lnTo>
                  <a:lnTo>
                    <a:pt x="258" y="142"/>
                  </a:lnTo>
                  <a:lnTo>
                    <a:pt x="287" y="138"/>
                  </a:lnTo>
                  <a:lnTo>
                    <a:pt x="315" y="136"/>
                  </a:lnTo>
                  <a:lnTo>
                    <a:pt x="344" y="132"/>
                  </a:lnTo>
                  <a:lnTo>
                    <a:pt x="373" y="129"/>
                  </a:lnTo>
                  <a:lnTo>
                    <a:pt x="406" y="125"/>
                  </a:lnTo>
                  <a:lnTo>
                    <a:pt x="436" y="121"/>
                  </a:lnTo>
                  <a:lnTo>
                    <a:pt x="469" y="117"/>
                  </a:lnTo>
                  <a:lnTo>
                    <a:pt x="502" y="113"/>
                  </a:lnTo>
                  <a:lnTo>
                    <a:pt x="536" y="109"/>
                  </a:lnTo>
                  <a:lnTo>
                    <a:pt x="571" y="105"/>
                  </a:lnTo>
                  <a:lnTo>
                    <a:pt x="607" y="100"/>
                  </a:lnTo>
                  <a:lnTo>
                    <a:pt x="644" y="96"/>
                  </a:lnTo>
                  <a:lnTo>
                    <a:pt x="680" y="90"/>
                  </a:lnTo>
                  <a:lnTo>
                    <a:pt x="718" y="86"/>
                  </a:lnTo>
                  <a:lnTo>
                    <a:pt x="759" y="81"/>
                  </a:lnTo>
                  <a:lnTo>
                    <a:pt x="797" y="75"/>
                  </a:lnTo>
                  <a:lnTo>
                    <a:pt x="837" y="71"/>
                  </a:lnTo>
                  <a:lnTo>
                    <a:pt x="880" y="65"/>
                  </a:lnTo>
                  <a:lnTo>
                    <a:pt x="922" y="59"/>
                  </a:lnTo>
                  <a:lnTo>
                    <a:pt x="964" y="54"/>
                  </a:lnTo>
                  <a:lnTo>
                    <a:pt x="1008" y="48"/>
                  </a:lnTo>
                  <a:lnTo>
                    <a:pt x="1052" y="42"/>
                  </a:lnTo>
                  <a:lnTo>
                    <a:pt x="1099" y="36"/>
                  </a:lnTo>
                  <a:lnTo>
                    <a:pt x="1145" y="29"/>
                  </a:lnTo>
                  <a:lnTo>
                    <a:pt x="1168" y="27"/>
                  </a:lnTo>
                  <a:lnTo>
                    <a:pt x="1189" y="23"/>
                  </a:lnTo>
                  <a:lnTo>
                    <a:pt x="1208" y="19"/>
                  </a:lnTo>
                  <a:lnTo>
                    <a:pt x="1227" y="17"/>
                  </a:lnTo>
                  <a:lnTo>
                    <a:pt x="1246" y="13"/>
                  </a:lnTo>
                  <a:lnTo>
                    <a:pt x="1262" y="11"/>
                  </a:lnTo>
                  <a:lnTo>
                    <a:pt x="1277" y="10"/>
                  </a:lnTo>
                  <a:lnTo>
                    <a:pt x="1292" y="8"/>
                  </a:lnTo>
                  <a:lnTo>
                    <a:pt x="1306" y="6"/>
                  </a:lnTo>
                  <a:lnTo>
                    <a:pt x="1317" y="4"/>
                  </a:lnTo>
                  <a:lnTo>
                    <a:pt x="1329" y="2"/>
                  </a:lnTo>
                  <a:lnTo>
                    <a:pt x="1338" y="2"/>
                  </a:lnTo>
                  <a:lnTo>
                    <a:pt x="1346" y="0"/>
                  </a:lnTo>
                  <a:lnTo>
                    <a:pt x="1352" y="0"/>
                  </a:lnTo>
                  <a:lnTo>
                    <a:pt x="1358" y="0"/>
                  </a:lnTo>
                  <a:lnTo>
                    <a:pt x="13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768350" y="4486275"/>
              <a:ext cx="1682750" cy="714375"/>
            </a:xfrm>
            <a:custGeom>
              <a:avLst/>
              <a:gdLst>
                <a:gd name="T0" fmla="*/ 2147483647 w 2121"/>
                <a:gd name="T1" fmla="*/ 0 h 900"/>
                <a:gd name="T2" fmla="*/ 2147483647 w 2121"/>
                <a:gd name="T3" fmla="*/ 2147483647 h 900"/>
                <a:gd name="T4" fmla="*/ 2147483647 w 2121"/>
                <a:gd name="T5" fmla="*/ 2147483647 h 900"/>
                <a:gd name="T6" fmla="*/ 2147483647 w 2121"/>
                <a:gd name="T7" fmla="*/ 2147483647 h 900"/>
                <a:gd name="T8" fmla="*/ 2147483647 w 2121"/>
                <a:gd name="T9" fmla="*/ 2147483647 h 900"/>
                <a:gd name="T10" fmla="*/ 2147483647 w 2121"/>
                <a:gd name="T11" fmla="*/ 2147483647 h 900"/>
                <a:gd name="T12" fmla="*/ 2147483647 w 2121"/>
                <a:gd name="T13" fmla="*/ 2147483647 h 900"/>
                <a:gd name="T14" fmla="*/ 2147483647 w 2121"/>
                <a:gd name="T15" fmla="*/ 2147483647 h 900"/>
                <a:gd name="T16" fmla="*/ 2147483647 w 2121"/>
                <a:gd name="T17" fmla="*/ 2147483647 h 900"/>
                <a:gd name="T18" fmla="*/ 2147483647 w 2121"/>
                <a:gd name="T19" fmla="*/ 2147483647 h 900"/>
                <a:gd name="T20" fmla="*/ 2147483647 w 2121"/>
                <a:gd name="T21" fmla="*/ 2147483647 h 900"/>
                <a:gd name="T22" fmla="*/ 2147483647 w 2121"/>
                <a:gd name="T23" fmla="*/ 2147483647 h 900"/>
                <a:gd name="T24" fmla="*/ 2147483647 w 2121"/>
                <a:gd name="T25" fmla="*/ 2147483647 h 900"/>
                <a:gd name="T26" fmla="*/ 2147483647 w 2121"/>
                <a:gd name="T27" fmla="*/ 2147483647 h 900"/>
                <a:gd name="T28" fmla="*/ 2147483647 w 2121"/>
                <a:gd name="T29" fmla="*/ 2147483647 h 900"/>
                <a:gd name="T30" fmla="*/ 2147483647 w 2121"/>
                <a:gd name="T31" fmla="*/ 2147483647 h 900"/>
                <a:gd name="T32" fmla="*/ 2147483647 w 2121"/>
                <a:gd name="T33" fmla="*/ 2147483647 h 900"/>
                <a:gd name="T34" fmla="*/ 2147483647 w 2121"/>
                <a:gd name="T35" fmla="*/ 2147483647 h 900"/>
                <a:gd name="T36" fmla="*/ 2147483647 w 2121"/>
                <a:gd name="T37" fmla="*/ 2147483647 h 900"/>
                <a:gd name="T38" fmla="*/ 2147483647 w 2121"/>
                <a:gd name="T39" fmla="*/ 2147483647 h 900"/>
                <a:gd name="T40" fmla="*/ 2147483647 w 2121"/>
                <a:gd name="T41" fmla="*/ 2147483647 h 900"/>
                <a:gd name="T42" fmla="*/ 2147483647 w 2121"/>
                <a:gd name="T43" fmla="*/ 2147483647 h 900"/>
                <a:gd name="T44" fmla="*/ 2147483647 w 2121"/>
                <a:gd name="T45" fmla="*/ 2147483647 h 900"/>
                <a:gd name="T46" fmla="*/ 2147483647 w 2121"/>
                <a:gd name="T47" fmla="*/ 2147483647 h 900"/>
                <a:gd name="T48" fmla="*/ 2147483647 w 2121"/>
                <a:gd name="T49" fmla="*/ 2147483647 h 900"/>
                <a:gd name="T50" fmla="*/ 2147483647 w 2121"/>
                <a:gd name="T51" fmla="*/ 2147483647 h 900"/>
                <a:gd name="T52" fmla="*/ 2147483647 w 2121"/>
                <a:gd name="T53" fmla="*/ 2147483647 h 900"/>
                <a:gd name="T54" fmla="*/ 2147483647 w 2121"/>
                <a:gd name="T55" fmla="*/ 2147483647 h 900"/>
                <a:gd name="T56" fmla="*/ 2147483647 w 2121"/>
                <a:gd name="T57" fmla="*/ 2147483647 h 900"/>
                <a:gd name="T58" fmla="*/ 2147483647 w 2121"/>
                <a:gd name="T59" fmla="*/ 2147483647 h 900"/>
                <a:gd name="T60" fmla="*/ 2147483647 w 2121"/>
                <a:gd name="T61" fmla="*/ 2147483647 h 900"/>
                <a:gd name="T62" fmla="*/ 2147483647 w 2121"/>
                <a:gd name="T63" fmla="*/ 2147483647 h 900"/>
                <a:gd name="T64" fmla="*/ 2147483647 w 2121"/>
                <a:gd name="T65" fmla="*/ 2147483647 h 900"/>
                <a:gd name="T66" fmla="*/ 2147483647 w 2121"/>
                <a:gd name="T67" fmla="*/ 2147483647 h 900"/>
                <a:gd name="T68" fmla="*/ 2147483647 w 2121"/>
                <a:gd name="T69" fmla="*/ 2147483647 h 900"/>
                <a:gd name="T70" fmla="*/ 2147483647 w 2121"/>
                <a:gd name="T71" fmla="*/ 2147483647 h 900"/>
                <a:gd name="T72" fmla="*/ 2147483647 w 2121"/>
                <a:gd name="T73" fmla="*/ 2147483647 h 900"/>
                <a:gd name="T74" fmla="*/ 1997858100 w 2121"/>
                <a:gd name="T75" fmla="*/ 2147483647 h 900"/>
                <a:gd name="T76" fmla="*/ 0 w 2121"/>
                <a:gd name="T77" fmla="*/ 2147483647 h 900"/>
                <a:gd name="T78" fmla="*/ 2147483647 w 2121"/>
                <a:gd name="T79" fmla="*/ 2147483647 h 900"/>
                <a:gd name="T80" fmla="*/ 2147483647 w 2121"/>
                <a:gd name="T81" fmla="*/ 2147483647 h 900"/>
                <a:gd name="T82" fmla="*/ 2147483647 w 2121"/>
                <a:gd name="T83" fmla="*/ 2147483647 h 900"/>
                <a:gd name="T84" fmla="*/ 2147483647 w 2121"/>
                <a:gd name="T85" fmla="*/ 2147483647 h 900"/>
                <a:gd name="T86" fmla="*/ 2147483647 w 2121"/>
                <a:gd name="T87" fmla="*/ 2147483647 h 900"/>
                <a:gd name="T88" fmla="*/ 2147483647 w 2121"/>
                <a:gd name="T89" fmla="*/ 2147483647 h 900"/>
                <a:gd name="T90" fmla="*/ 2147483647 w 2121"/>
                <a:gd name="T91" fmla="*/ 2147483647 h 900"/>
                <a:gd name="T92" fmla="*/ 2147483647 w 2121"/>
                <a:gd name="T93" fmla="*/ 2147483647 h 900"/>
                <a:gd name="T94" fmla="*/ 2147483647 w 2121"/>
                <a:gd name="T95" fmla="*/ 2147483647 h 900"/>
                <a:gd name="T96" fmla="*/ 2147483647 w 2121"/>
                <a:gd name="T97" fmla="*/ 2147483647 h 900"/>
                <a:gd name="T98" fmla="*/ 2147483647 w 2121"/>
                <a:gd name="T99" fmla="*/ 2147483647 h 900"/>
                <a:gd name="T100" fmla="*/ 2147483647 w 2121"/>
                <a:gd name="T101" fmla="*/ 2147483647 h 900"/>
                <a:gd name="T102" fmla="*/ 2147483647 w 2121"/>
                <a:gd name="T103" fmla="*/ 2147483647 h 900"/>
                <a:gd name="T104" fmla="*/ 2147483647 w 2121"/>
                <a:gd name="T105" fmla="*/ 2147483647 h 900"/>
                <a:gd name="T106" fmla="*/ 2147483647 w 2121"/>
                <a:gd name="T107" fmla="*/ 0 h 900"/>
                <a:gd name="T108" fmla="*/ 2147483647 w 2121"/>
                <a:gd name="T109" fmla="*/ 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21"/>
                <a:gd name="T166" fmla="*/ 0 h 900"/>
                <a:gd name="T167" fmla="*/ 2121 w 2121"/>
                <a:gd name="T168" fmla="*/ 900 h 9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21" h="900">
                  <a:moveTo>
                    <a:pt x="2063" y="0"/>
                  </a:moveTo>
                  <a:lnTo>
                    <a:pt x="2071" y="0"/>
                  </a:lnTo>
                  <a:lnTo>
                    <a:pt x="2077" y="0"/>
                  </a:lnTo>
                  <a:lnTo>
                    <a:pt x="2083" y="2"/>
                  </a:lnTo>
                  <a:lnTo>
                    <a:pt x="2088" y="4"/>
                  </a:lnTo>
                  <a:lnTo>
                    <a:pt x="2094" y="6"/>
                  </a:lnTo>
                  <a:lnTo>
                    <a:pt x="2098" y="10"/>
                  </a:lnTo>
                  <a:lnTo>
                    <a:pt x="2104" y="11"/>
                  </a:lnTo>
                  <a:lnTo>
                    <a:pt x="2107" y="15"/>
                  </a:lnTo>
                  <a:lnTo>
                    <a:pt x="2109" y="21"/>
                  </a:lnTo>
                  <a:lnTo>
                    <a:pt x="2113" y="25"/>
                  </a:lnTo>
                  <a:lnTo>
                    <a:pt x="2117" y="36"/>
                  </a:lnTo>
                  <a:lnTo>
                    <a:pt x="2121" y="50"/>
                  </a:lnTo>
                  <a:lnTo>
                    <a:pt x="2121" y="65"/>
                  </a:lnTo>
                  <a:lnTo>
                    <a:pt x="2121" y="71"/>
                  </a:lnTo>
                  <a:lnTo>
                    <a:pt x="2119" y="75"/>
                  </a:lnTo>
                  <a:lnTo>
                    <a:pt x="2117" y="79"/>
                  </a:lnTo>
                  <a:lnTo>
                    <a:pt x="2115" y="81"/>
                  </a:lnTo>
                  <a:lnTo>
                    <a:pt x="2113" y="84"/>
                  </a:lnTo>
                  <a:lnTo>
                    <a:pt x="2109" y="88"/>
                  </a:lnTo>
                  <a:lnTo>
                    <a:pt x="2106" y="92"/>
                  </a:lnTo>
                  <a:lnTo>
                    <a:pt x="2102" y="94"/>
                  </a:lnTo>
                  <a:lnTo>
                    <a:pt x="2098" y="98"/>
                  </a:lnTo>
                  <a:lnTo>
                    <a:pt x="2092" y="102"/>
                  </a:lnTo>
                  <a:lnTo>
                    <a:pt x="2086" y="104"/>
                  </a:lnTo>
                  <a:lnTo>
                    <a:pt x="2079" y="107"/>
                  </a:lnTo>
                  <a:lnTo>
                    <a:pt x="2073" y="111"/>
                  </a:lnTo>
                  <a:lnTo>
                    <a:pt x="2065" y="115"/>
                  </a:lnTo>
                  <a:lnTo>
                    <a:pt x="2058" y="119"/>
                  </a:lnTo>
                  <a:lnTo>
                    <a:pt x="2040" y="127"/>
                  </a:lnTo>
                  <a:lnTo>
                    <a:pt x="2023" y="136"/>
                  </a:lnTo>
                  <a:lnTo>
                    <a:pt x="2006" y="146"/>
                  </a:lnTo>
                  <a:lnTo>
                    <a:pt x="1988" y="155"/>
                  </a:lnTo>
                  <a:lnTo>
                    <a:pt x="1969" y="165"/>
                  </a:lnTo>
                  <a:lnTo>
                    <a:pt x="1950" y="177"/>
                  </a:lnTo>
                  <a:lnTo>
                    <a:pt x="1931" y="186"/>
                  </a:lnTo>
                  <a:lnTo>
                    <a:pt x="1912" y="196"/>
                  </a:lnTo>
                  <a:lnTo>
                    <a:pt x="1891" y="207"/>
                  </a:lnTo>
                  <a:lnTo>
                    <a:pt x="1869" y="219"/>
                  </a:lnTo>
                  <a:lnTo>
                    <a:pt x="1848" y="228"/>
                  </a:lnTo>
                  <a:lnTo>
                    <a:pt x="1825" y="240"/>
                  </a:lnTo>
                  <a:lnTo>
                    <a:pt x="1802" y="251"/>
                  </a:lnTo>
                  <a:lnTo>
                    <a:pt x="1779" y="263"/>
                  </a:lnTo>
                  <a:lnTo>
                    <a:pt x="1754" y="274"/>
                  </a:lnTo>
                  <a:lnTo>
                    <a:pt x="1731" y="286"/>
                  </a:lnTo>
                  <a:lnTo>
                    <a:pt x="1706" y="299"/>
                  </a:lnTo>
                  <a:lnTo>
                    <a:pt x="1681" y="311"/>
                  </a:lnTo>
                  <a:lnTo>
                    <a:pt x="1654" y="324"/>
                  </a:lnTo>
                  <a:lnTo>
                    <a:pt x="1628" y="336"/>
                  </a:lnTo>
                  <a:lnTo>
                    <a:pt x="1601" y="349"/>
                  </a:lnTo>
                  <a:lnTo>
                    <a:pt x="1574" y="363"/>
                  </a:lnTo>
                  <a:lnTo>
                    <a:pt x="1545" y="376"/>
                  </a:lnTo>
                  <a:lnTo>
                    <a:pt x="1518" y="390"/>
                  </a:lnTo>
                  <a:lnTo>
                    <a:pt x="1487" y="403"/>
                  </a:lnTo>
                  <a:lnTo>
                    <a:pt x="1459" y="418"/>
                  </a:lnTo>
                  <a:lnTo>
                    <a:pt x="1428" y="432"/>
                  </a:lnTo>
                  <a:lnTo>
                    <a:pt x="1399" y="445"/>
                  </a:lnTo>
                  <a:lnTo>
                    <a:pt x="1366" y="461"/>
                  </a:lnTo>
                  <a:lnTo>
                    <a:pt x="1336" y="476"/>
                  </a:lnTo>
                  <a:lnTo>
                    <a:pt x="1303" y="491"/>
                  </a:lnTo>
                  <a:lnTo>
                    <a:pt x="1270" y="507"/>
                  </a:lnTo>
                  <a:lnTo>
                    <a:pt x="1236" y="524"/>
                  </a:lnTo>
                  <a:lnTo>
                    <a:pt x="1199" y="541"/>
                  </a:lnTo>
                  <a:lnTo>
                    <a:pt x="1163" y="560"/>
                  </a:lnTo>
                  <a:lnTo>
                    <a:pt x="1125" y="580"/>
                  </a:lnTo>
                  <a:lnTo>
                    <a:pt x="1086" y="599"/>
                  </a:lnTo>
                  <a:lnTo>
                    <a:pt x="1046" y="618"/>
                  </a:lnTo>
                  <a:lnTo>
                    <a:pt x="1006" y="639"/>
                  </a:lnTo>
                  <a:lnTo>
                    <a:pt x="963" y="662"/>
                  </a:lnTo>
                  <a:lnTo>
                    <a:pt x="921" y="683"/>
                  </a:lnTo>
                  <a:lnTo>
                    <a:pt x="879" y="706"/>
                  </a:lnTo>
                  <a:lnTo>
                    <a:pt x="835" y="729"/>
                  </a:lnTo>
                  <a:lnTo>
                    <a:pt x="789" y="754"/>
                  </a:lnTo>
                  <a:lnTo>
                    <a:pt x="743" y="779"/>
                  </a:lnTo>
                  <a:lnTo>
                    <a:pt x="697" y="804"/>
                  </a:lnTo>
                  <a:lnTo>
                    <a:pt x="649" y="831"/>
                  </a:lnTo>
                  <a:lnTo>
                    <a:pt x="601" y="858"/>
                  </a:lnTo>
                  <a:lnTo>
                    <a:pt x="587" y="868"/>
                  </a:lnTo>
                  <a:lnTo>
                    <a:pt x="576" y="877"/>
                  </a:lnTo>
                  <a:lnTo>
                    <a:pt x="564" y="885"/>
                  </a:lnTo>
                  <a:lnTo>
                    <a:pt x="553" y="891"/>
                  </a:lnTo>
                  <a:lnTo>
                    <a:pt x="541" y="894"/>
                  </a:lnTo>
                  <a:lnTo>
                    <a:pt x="531" y="898"/>
                  </a:lnTo>
                  <a:lnTo>
                    <a:pt x="520" y="898"/>
                  </a:lnTo>
                  <a:lnTo>
                    <a:pt x="510" y="900"/>
                  </a:lnTo>
                  <a:lnTo>
                    <a:pt x="493" y="898"/>
                  </a:lnTo>
                  <a:lnTo>
                    <a:pt x="474" y="896"/>
                  </a:lnTo>
                  <a:lnTo>
                    <a:pt x="455" y="894"/>
                  </a:lnTo>
                  <a:lnTo>
                    <a:pt x="435" y="891"/>
                  </a:lnTo>
                  <a:lnTo>
                    <a:pt x="414" y="885"/>
                  </a:lnTo>
                  <a:lnTo>
                    <a:pt x="393" y="877"/>
                  </a:lnTo>
                  <a:lnTo>
                    <a:pt x="372" y="870"/>
                  </a:lnTo>
                  <a:lnTo>
                    <a:pt x="351" y="860"/>
                  </a:lnTo>
                  <a:lnTo>
                    <a:pt x="328" y="850"/>
                  </a:lnTo>
                  <a:lnTo>
                    <a:pt x="307" y="837"/>
                  </a:lnTo>
                  <a:lnTo>
                    <a:pt x="282" y="823"/>
                  </a:lnTo>
                  <a:lnTo>
                    <a:pt x="259" y="810"/>
                  </a:lnTo>
                  <a:lnTo>
                    <a:pt x="234" y="795"/>
                  </a:lnTo>
                  <a:lnTo>
                    <a:pt x="209" y="777"/>
                  </a:lnTo>
                  <a:lnTo>
                    <a:pt x="184" y="758"/>
                  </a:lnTo>
                  <a:lnTo>
                    <a:pt x="159" y="739"/>
                  </a:lnTo>
                  <a:lnTo>
                    <a:pt x="140" y="722"/>
                  </a:lnTo>
                  <a:lnTo>
                    <a:pt x="121" y="704"/>
                  </a:lnTo>
                  <a:lnTo>
                    <a:pt x="103" y="689"/>
                  </a:lnTo>
                  <a:lnTo>
                    <a:pt x="88" y="674"/>
                  </a:lnTo>
                  <a:lnTo>
                    <a:pt x="75" y="658"/>
                  </a:lnTo>
                  <a:lnTo>
                    <a:pt x="61" y="643"/>
                  </a:lnTo>
                  <a:lnTo>
                    <a:pt x="50" y="628"/>
                  </a:lnTo>
                  <a:lnTo>
                    <a:pt x="38" y="614"/>
                  </a:lnTo>
                  <a:lnTo>
                    <a:pt x="28" y="601"/>
                  </a:lnTo>
                  <a:lnTo>
                    <a:pt x="21" y="587"/>
                  </a:lnTo>
                  <a:lnTo>
                    <a:pt x="15" y="574"/>
                  </a:lnTo>
                  <a:lnTo>
                    <a:pt x="9" y="562"/>
                  </a:lnTo>
                  <a:lnTo>
                    <a:pt x="4" y="551"/>
                  </a:lnTo>
                  <a:lnTo>
                    <a:pt x="2" y="539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14"/>
                  </a:lnTo>
                  <a:lnTo>
                    <a:pt x="2" y="511"/>
                  </a:lnTo>
                  <a:lnTo>
                    <a:pt x="5" y="507"/>
                  </a:lnTo>
                  <a:lnTo>
                    <a:pt x="9" y="505"/>
                  </a:lnTo>
                  <a:lnTo>
                    <a:pt x="15" y="503"/>
                  </a:lnTo>
                  <a:lnTo>
                    <a:pt x="23" y="501"/>
                  </a:lnTo>
                  <a:lnTo>
                    <a:pt x="32" y="501"/>
                  </a:lnTo>
                  <a:lnTo>
                    <a:pt x="44" y="501"/>
                  </a:lnTo>
                  <a:lnTo>
                    <a:pt x="80" y="497"/>
                  </a:lnTo>
                  <a:lnTo>
                    <a:pt x="115" y="493"/>
                  </a:lnTo>
                  <a:lnTo>
                    <a:pt x="149" y="489"/>
                  </a:lnTo>
                  <a:lnTo>
                    <a:pt x="182" y="484"/>
                  </a:lnTo>
                  <a:lnTo>
                    <a:pt x="217" y="478"/>
                  </a:lnTo>
                  <a:lnTo>
                    <a:pt x="249" y="472"/>
                  </a:lnTo>
                  <a:lnTo>
                    <a:pt x="280" y="464"/>
                  </a:lnTo>
                  <a:lnTo>
                    <a:pt x="313" y="459"/>
                  </a:lnTo>
                  <a:lnTo>
                    <a:pt x="378" y="443"/>
                  </a:lnTo>
                  <a:lnTo>
                    <a:pt x="449" y="426"/>
                  </a:lnTo>
                  <a:lnTo>
                    <a:pt x="524" y="409"/>
                  </a:lnTo>
                  <a:lnTo>
                    <a:pt x="601" y="390"/>
                  </a:lnTo>
                  <a:lnTo>
                    <a:pt x="683" y="370"/>
                  </a:lnTo>
                  <a:lnTo>
                    <a:pt x="768" y="347"/>
                  </a:lnTo>
                  <a:lnTo>
                    <a:pt x="858" y="326"/>
                  </a:lnTo>
                  <a:lnTo>
                    <a:pt x="950" y="301"/>
                  </a:lnTo>
                  <a:lnTo>
                    <a:pt x="1046" y="276"/>
                  </a:lnTo>
                  <a:lnTo>
                    <a:pt x="1148" y="249"/>
                  </a:lnTo>
                  <a:lnTo>
                    <a:pt x="1251" y="221"/>
                  </a:lnTo>
                  <a:lnTo>
                    <a:pt x="1359" y="192"/>
                  </a:lnTo>
                  <a:lnTo>
                    <a:pt x="1470" y="161"/>
                  </a:lnTo>
                  <a:lnTo>
                    <a:pt x="1585" y="129"/>
                  </a:lnTo>
                  <a:lnTo>
                    <a:pt x="1704" y="94"/>
                  </a:lnTo>
                  <a:lnTo>
                    <a:pt x="1827" y="59"/>
                  </a:lnTo>
                  <a:lnTo>
                    <a:pt x="1852" y="52"/>
                  </a:lnTo>
                  <a:lnTo>
                    <a:pt x="1875" y="44"/>
                  </a:lnTo>
                  <a:lnTo>
                    <a:pt x="1896" y="36"/>
                  </a:lnTo>
                  <a:lnTo>
                    <a:pt x="1917" y="31"/>
                  </a:lnTo>
                  <a:lnTo>
                    <a:pt x="1937" y="25"/>
                  </a:lnTo>
                  <a:lnTo>
                    <a:pt x="1954" y="21"/>
                  </a:lnTo>
                  <a:lnTo>
                    <a:pt x="1971" y="17"/>
                  </a:lnTo>
                  <a:lnTo>
                    <a:pt x="1987" y="13"/>
                  </a:lnTo>
                  <a:lnTo>
                    <a:pt x="2000" y="10"/>
                  </a:lnTo>
                  <a:lnTo>
                    <a:pt x="2013" y="6"/>
                  </a:lnTo>
                  <a:lnTo>
                    <a:pt x="2025" y="4"/>
                  </a:lnTo>
                  <a:lnTo>
                    <a:pt x="2035" y="2"/>
                  </a:lnTo>
                  <a:lnTo>
                    <a:pt x="2044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3208338" y="1985963"/>
              <a:ext cx="511175" cy="4262437"/>
            </a:xfrm>
            <a:custGeom>
              <a:avLst/>
              <a:gdLst>
                <a:gd name="T0" fmla="*/ 2147483647 w 645"/>
                <a:gd name="T1" fmla="*/ 2147483647 h 5369"/>
                <a:gd name="T2" fmla="*/ 2147483647 w 645"/>
                <a:gd name="T3" fmla="*/ 2147483647 h 5369"/>
                <a:gd name="T4" fmla="*/ 2147483647 w 645"/>
                <a:gd name="T5" fmla="*/ 2147483647 h 5369"/>
                <a:gd name="T6" fmla="*/ 2147483647 w 645"/>
                <a:gd name="T7" fmla="*/ 2147483647 h 5369"/>
                <a:gd name="T8" fmla="*/ 2147483647 w 645"/>
                <a:gd name="T9" fmla="*/ 2147483647 h 5369"/>
                <a:gd name="T10" fmla="*/ 2147483647 w 645"/>
                <a:gd name="T11" fmla="*/ 2147483647 h 5369"/>
                <a:gd name="T12" fmla="*/ 2147483647 w 645"/>
                <a:gd name="T13" fmla="*/ 2147483647 h 5369"/>
                <a:gd name="T14" fmla="*/ 2147483647 w 645"/>
                <a:gd name="T15" fmla="*/ 2147483647 h 5369"/>
                <a:gd name="T16" fmla="*/ 2147483647 w 645"/>
                <a:gd name="T17" fmla="*/ 2147483647 h 5369"/>
                <a:gd name="T18" fmla="*/ 2147483647 w 645"/>
                <a:gd name="T19" fmla="*/ 2147483647 h 5369"/>
                <a:gd name="T20" fmla="*/ 2147483647 w 645"/>
                <a:gd name="T21" fmla="*/ 2147483647 h 5369"/>
                <a:gd name="T22" fmla="*/ 2147483647 w 645"/>
                <a:gd name="T23" fmla="*/ 2147483647 h 5369"/>
                <a:gd name="T24" fmla="*/ 2147483647 w 645"/>
                <a:gd name="T25" fmla="*/ 2147483647 h 5369"/>
                <a:gd name="T26" fmla="*/ 2147483647 w 645"/>
                <a:gd name="T27" fmla="*/ 2147483647 h 5369"/>
                <a:gd name="T28" fmla="*/ 2147483647 w 645"/>
                <a:gd name="T29" fmla="*/ 2147483647 h 5369"/>
                <a:gd name="T30" fmla="*/ 2147483647 w 645"/>
                <a:gd name="T31" fmla="*/ 2147483647 h 5369"/>
                <a:gd name="T32" fmla="*/ 2147483647 w 645"/>
                <a:gd name="T33" fmla="*/ 2147483647 h 5369"/>
                <a:gd name="T34" fmla="*/ 2147483647 w 645"/>
                <a:gd name="T35" fmla="*/ 2147483647 h 5369"/>
                <a:gd name="T36" fmla="*/ 2147483647 w 645"/>
                <a:gd name="T37" fmla="*/ 2147483647 h 5369"/>
                <a:gd name="T38" fmla="*/ 2147483647 w 645"/>
                <a:gd name="T39" fmla="*/ 2147483647 h 5369"/>
                <a:gd name="T40" fmla="*/ 2147483647 w 645"/>
                <a:gd name="T41" fmla="*/ 2147483647 h 5369"/>
                <a:gd name="T42" fmla="*/ 2147483647 w 645"/>
                <a:gd name="T43" fmla="*/ 2147483647 h 5369"/>
                <a:gd name="T44" fmla="*/ 2147483647 w 645"/>
                <a:gd name="T45" fmla="*/ 2147483647 h 5369"/>
                <a:gd name="T46" fmla="*/ 2147483647 w 645"/>
                <a:gd name="T47" fmla="*/ 2147483647 h 5369"/>
                <a:gd name="T48" fmla="*/ 2147483647 w 645"/>
                <a:gd name="T49" fmla="*/ 2147483647 h 5369"/>
                <a:gd name="T50" fmla="*/ 2147483647 w 645"/>
                <a:gd name="T51" fmla="*/ 2147483647 h 5369"/>
                <a:gd name="T52" fmla="*/ 2147483647 w 645"/>
                <a:gd name="T53" fmla="*/ 2147483647 h 5369"/>
                <a:gd name="T54" fmla="*/ 2147483647 w 645"/>
                <a:gd name="T55" fmla="*/ 2147483647 h 5369"/>
                <a:gd name="T56" fmla="*/ 2147483647 w 645"/>
                <a:gd name="T57" fmla="*/ 2147483647 h 5369"/>
                <a:gd name="T58" fmla="*/ 2147483647 w 645"/>
                <a:gd name="T59" fmla="*/ 2147483647 h 5369"/>
                <a:gd name="T60" fmla="*/ 2147483647 w 645"/>
                <a:gd name="T61" fmla="*/ 2147483647 h 5369"/>
                <a:gd name="T62" fmla="*/ 2147483647 w 645"/>
                <a:gd name="T63" fmla="*/ 2147483647 h 5369"/>
                <a:gd name="T64" fmla="*/ 2147483647 w 645"/>
                <a:gd name="T65" fmla="*/ 2147483647 h 5369"/>
                <a:gd name="T66" fmla="*/ 2147483647 w 645"/>
                <a:gd name="T67" fmla="*/ 2147483647 h 5369"/>
                <a:gd name="T68" fmla="*/ 2147483647 w 645"/>
                <a:gd name="T69" fmla="*/ 2147483647 h 5369"/>
                <a:gd name="T70" fmla="*/ 2147483647 w 645"/>
                <a:gd name="T71" fmla="*/ 2147483647 h 5369"/>
                <a:gd name="T72" fmla="*/ 2147483647 w 645"/>
                <a:gd name="T73" fmla="*/ 2147483647 h 5369"/>
                <a:gd name="T74" fmla="*/ 2147483647 w 645"/>
                <a:gd name="T75" fmla="*/ 2147483647 h 5369"/>
                <a:gd name="T76" fmla="*/ 2147483647 w 645"/>
                <a:gd name="T77" fmla="*/ 2147483647 h 5369"/>
                <a:gd name="T78" fmla="*/ 2147483647 w 645"/>
                <a:gd name="T79" fmla="*/ 2147483647 h 5369"/>
                <a:gd name="T80" fmla="*/ 2147483647 w 645"/>
                <a:gd name="T81" fmla="*/ 2147483647 h 5369"/>
                <a:gd name="T82" fmla="*/ 2147483647 w 645"/>
                <a:gd name="T83" fmla="*/ 2147483647 h 5369"/>
                <a:gd name="T84" fmla="*/ 2147483647 w 645"/>
                <a:gd name="T85" fmla="*/ 2147483647 h 5369"/>
                <a:gd name="T86" fmla="*/ 2147483647 w 645"/>
                <a:gd name="T87" fmla="*/ 2147483647 h 5369"/>
                <a:gd name="T88" fmla="*/ 2147483647 w 645"/>
                <a:gd name="T89" fmla="*/ 2147483647 h 5369"/>
                <a:gd name="T90" fmla="*/ 2147483647 w 645"/>
                <a:gd name="T91" fmla="*/ 2147483647 h 5369"/>
                <a:gd name="T92" fmla="*/ 2147483647 w 645"/>
                <a:gd name="T93" fmla="*/ 2147483647 h 5369"/>
                <a:gd name="T94" fmla="*/ 2147483647 w 645"/>
                <a:gd name="T95" fmla="*/ 2147483647 h 5369"/>
                <a:gd name="T96" fmla="*/ 2147483647 w 645"/>
                <a:gd name="T97" fmla="*/ 2147483647 h 5369"/>
                <a:gd name="T98" fmla="*/ 2147483647 w 645"/>
                <a:gd name="T99" fmla="*/ 2147483647 h 5369"/>
                <a:gd name="T100" fmla="*/ 2147483647 w 645"/>
                <a:gd name="T101" fmla="*/ 2147483647 h 5369"/>
                <a:gd name="T102" fmla="*/ 2147483647 w 645"/>
                <a:gd name="T103" fmla="*/ 2147483647 h 5369"/>
                <a:gd name="T104" fmla="*/ 2147483647 w 645"/>
                <a:gd name="T105" fmla="*/ 2147483647 h 5369"/>
                <a:gd name="T106" fmla="*/ 2147483647 w 645"/>
                <a:gd name="T107" fmla="*/ 2147483647 h 5369"/>
                <a:gd name="T108" fmla="*/ 0 w 645"/>
                <a:gd name="T109" fmla="*/ 2147483647 h 5369"/>
                <a:gd name="T110" fmla="*/ 2147483647 w 645"/>
                <a:gd name="T111" fmla="*/ 2147483647 h 5369"/>
                <a:gd name="T112" fmla="*/ 2147483647 w 645"/>
                <a:gd name="T113" fmla="*/ 2147483647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69"/>
                <a:gd name="T173" fmla="*/ 645 w 645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69">
                  <a:moveTo>
                    <a:pt x="102" y="0"/>
                  </a:moveTo>
                  <a:lnTo>
                    <a:pt x="113" y="0"/>
                  </a:lnTo>
                  <a:lnTo>
                    <a:pt x="125" y="0"/>
                  </a:lnTo>
                  <a:lnTo>
                    <a:pt x="136" y="2"/>
                  </a:lnTo>
                  <a:lnTo>
                    <a:pt x="152" y="4"/>
                  </a:lnTo>
                  <a:lnTo>
                    <a:pt x="167" y="7"/>
                  </a:lnTo>
                  <a:lnTo>
                    <a:pt x="184" y="11"/>
                  </a:lnTo>
                  <a:lnTo>
                    <a:pt x="202" y="15"/>
                  </a:lnTo>
                  <a:lnTo>
                    <a:pt x="221" y="21"/>
                  </a:lnTo>
                  <a:lnTo>
                    <a:pt x="242" y="27"/>
                  </a:lnTo>
                  <a:lnTo>
                    <a:pt x="265" y="34"/>
                  </a:lnTo>
                  <a:lnTo>
                    <a:pt x="288" y="40"/>
                  </a:lnTo>
                  <a:lnTo>
                    <a:pt x="313" y="50"/>
                  </a:lnTo>
                  <a:lnTo>
                    <a:pt x="338" y="57"/>
                  </a:lnTo>
                  <a:lnTo>
                    <a:pt x="365" y="67"/>
                  </a:lnTo>
                  <a:lnTo>
                    <a:pt x="394" y="78"/>
                  </a:lnTo>
                  <a:lnTo>
                    <a:pt x="422" y="88"/>
                  </a:lnTo>
                  <a:lnTo>
                    <a:pt x="449" y="102"/>
                  </a:lnTo>
                  <a:lnTo>
                    <a:pt x="474" y="113"/>
                  </a:lnTo>
                  <a:lnTo>
                    <a:pt x="497" y="126"/>
                  </a:lnTo>
                  <a:lnTo>
                    <a:pt x="518" y="140"/>
                  </a:lnTo>
                  <a:lnTo>
                    <a:pt x="539" y="151"/>
                  </a:lnTo>
                  <a:lnTo>
                    <a:pt x="557" y="165"/>
                  </a:lnTo>
                  <a:lnTo>
                    <a:pt x="574" y="178"/>
                  </a:lnTo>
                  <a:lnTo>
                    <a:pt x="589" y="192"/>
                  </a:lnTo>
                  <a:lnTo>
                    <a:pt x="603" y="205"/>
                  </a:lnTo>
                  <a:lnTo>
                    <a:pt x="614" y="219"/>
                  </a:lnTo>
                  <a:lnTo>
                    <a:pt x="624" y="232"/>
                  </a:lnTo>
                  <a:lnTo>
                    <a:pt x="632" y="245"/>
                  </a:lnTo>
                  <a:lnTo>
                    <a:pt x="637" y="261"/>
                  </a:lnTo>
                  <a:lnTo>
                    <a:pt x="641" y="274"/>
                  </a:lnTo>
                  <a:lnTo>
                    <a:pt x="645" y="290"/>
                  </a:lnTo>
                  <a:lnTo>
                    <a:pt x="645" y="303"/>
                  </a:lnTo>
                  <a:lnTo>
                    <a:pt x="645" y="305"/>
                  </a:lnTo>
                  <a:lnTo>
                    <a:pt x="645" y="307"/>
                  </a:lnTo>
                  <a:lnTo>
                    <a:pt x="645" y="311"/>
                  </a:lnTo>
                  <a:lnTo>
                    <a:pt x="643" y="317"/>
                  </a:lnTo>
                  <a:lnTo>
                    <a:pt x="641" y="322"/>
                  </a:lnTo>
                  <a:lnTo>
                    <a:pt x="639" y="330"/>
                  </a:lnTo>
                  <a:lnTo>
                    <a:pt x="637" y="338"/>
                  </a:lnTo>
                  <a:lnTo>
                    <a:pt x="635" y="347"/>
                  </a:lnTo>
                  <a:lnTo>
                    <a:pt x="632" y="359"/>
                  </a:lnTo>
                  <a:lnTo>
                    <a:pt x="630" y="370"/>
                  </a:lnTo>
                  <a:lnTo>
                    <a:pt x="626" y="384"/>
                  </a:lnTo>
                  <a:lnTo>
                    <a:pt x="622" y="397"/>
                  </a:lnTo>
                  <a:lnTo>
                    <a:pt x="616" y="412"/>
                  </a:lnTo>
                  <a:lnTo>
                    <a:pt x="612" y="428"/>
                  </a:lnTo>
                  <a:lnTo>
                    <a:pt x="607" y="445"/>
                  </a:lnTo>
                  <a:lnTo>
                    <a:pt x="601" y="464"/>
                  </a:lnTo>
                  <a:lnTo>
                    <a:pt x="593" y="499"/>
                  </a:lnTo>
                  <a:lnTo>
                    <a:pt x="586" y="535"/>
                  </a:lnTo>
                  <a:lnTo>
                    <a:pt x="578" y="570"/>
                  </a:lnTo>
                  <a:lnTo>
                    <a:pt x="572" y="606"/>
                  </a:lnTo>
                  <a:lnTo>
                    <a:pt x="566" y="643"/>
                  </a:lnTo>
                  <a:lnTo>
                    <a:pt x="561" y="679"/>
                  </a:lnTo>
                  <a:lnTo>
                    <a:pt x="551" y="756"/>
                  </a:lnTo>
                  <a:lnTo>
                    <a:pt x="543" y="833"/>
                  </a:lnTo>
                  <a:lnTo>
                    <a:pt x="538" y="912"/>
                  </a:lnTo>
                  <a:lnTo>
                    <a:pt x="534" y="990"/>
                  </a:lnTo>
                  <a:lnTo>
                    <a:pt x="530" y="1073"/>
                  </a:lnTo>
                  <a:lnTo>
                    <a:pt x="530" y="1075"/>
                  </a:lnTo>
                  <a:lnTo>
                    <a:pt x="530" y="1079"/>
                  </a:lnTo>
                  <a:lnTo>
                    <a:pt x="530" y="1082"/>
                  </a:lnTo>
                  <a:lnTo>
                    <a:pt x="530" y="1088"/>
                  </a:lnTo>
                  <a:lnTo>
                    <a:pt x="530" y="1096"/>
                  </a:lnTo>
                  <a:lnTo>
                    <a:pt x="530" y="1104"/>
                  </a:lnTo>
                  <a:lnTo>
                    <a:pt x="530" y="1113"/>
                  </a:lnTo>
                  <a:lnTo>
                    <a:pt x="530" y="1125"/>
                  </a:lnTo>
                  <a:lnTo>
                    <a:pt x="530" y="1136"/>
                  </a:lnTo>
                  <a:lnTo>
                    <a:pt x="530" y="1152"/>
                  </a:lnTo>
                  <a:lnTo>
                    <a:pt x="530" y="1165"/>
                  </a:lnTo>
                  <a:lnTo>
                    <a:pt x="530" y="1182"/>
                  </a:lnTo>
                  <a:lnTo>
                    <a:pt x="530" y="1200"/>
                  </a:lnTo>
                  <a:lnTo>
                    <a:pt x="530" y="1217"/>
                  </a:lnTo>
                  <a:lnTo>
                    <a:pt x="530" y="1238"/>
                  </a:lnTo>
                  <a:lnTo>
                    <a:pt x="528" y="1259"/>
                  </a:lnTo>
                  <a:lnTo>
                    <a:pt x="528" y="1280"/>
                  </a:lnTo>
                  <a:lnTo>
                    <a:pt x="528" y="1305"/>
                  </a:lnTo>
                  <a:lnTo>
                    <a:pt x="528" y="1330"/>
                  </a:lnTo>
                  <a:lnTo>
                    <a:pt x="528" y="1357"/>
                  </a:lnTo>
                  <a:lnTo>
                    <a:pt x="528" y="1384"/>
                  </a:lnTo>
                  <a:lnTo>
                    <a:pt x="528" y="1413"/>
                  </a:lnTo>
                  <a:lnTo>
                    <a:pt x="528" y="1443"/>
                  </a:lnTo>
                  <a:lnTo>
                    <a:pt x="528" y="1474"/>
                  </a:lnTo>
                  <a:lnTo>
                    <a:pt x="526" y="1507"/>
                  </a:lnTo>
                  <a:lnTo>
                    <a:pt x="526" y="1541"/>
                  </a:lnTo>
                  <a:lnTo>
                    <a:pt x="526" y="1576"/>
                  </a:lnTo>
                  <a:lnTo>
                    <a:pt x="526" y="1612"/>
                  </a:lnTo>
                  <a:lnTo>
                    <a:pt x="526" y="1651"/>
                  </a:lnTo>
                  <a:lnTo>
                    <a:pt x="524" y="1691"/>
                  </a:lnTo>
                  <a:lnTo>
                    <a:pt x="524" y="1731"/>
                  </a:lnTo>
                  <a:lnTo>
                    <a:pt x="524" y="1772"/>
                  </a:lnTo>
                  <a:lnTo>
                    <a:pt x="524" y="1816"/>
                  </a:lnTo>
                  <a:lnTo>
                    <a:pt x="524" y="1860"/>
                  </a:lnTo>
                  <a:lnTo>
                    <a:pt x="522" y="1906"/>
                  </a:lnTo>
                  <a:lnTo>
                    <a:pt x="522" y="1952"/>
                  </a:lnTo>
                  <a:lnTo>
                    <a:pt x="522" y="2000"/>
                  </a:lnTo>
                  <a:lnTo>
                    <a:pt x="522" y="2050"/>
                  </a:lnTo>
                  <a:lnTo>
                    <a:pt x="520" y="2100"/>
                  </a:lnTo>
                  <a:lnTo>
                    <a:pt x="520" y="2152"/>
                  </a:lnTo>
                  <a:lnTo>
                    <a:pt x="520" y="2205"/>
                  </a:lnTo>
                  <a:lnTo>
                    <a:pt x="520" y="2261"/>
                  </a:lnTo>
                  <a:lnTo>
                    <a:pt x="518" y="2317"/>
                  </a:lnTo>
                  <a:lnTo>
                    <a:pt x="518" y="2374"/>
                  </a:lnTo>
                  <a:lnTo>
                    <a:pt x="518" y="2432"/>
                  </a:lnTo>
                  <a:lnTo>
                    <a:pt x="518" y="2491"/>
                  </a:lnTo>
                  <a:lnTo>
                    <a:pt x="516" y="2553"/>
                  </a:lnTo>
                  <a:lnTo>
                    <a:pt x="516" y="2614"/>
                  </a:lnTo>
                  <a:lnTo>
                    <a:pt x="516" y="2678"/>
                  </a:lnTo>
                  <a:lnTo>
                    <a:pt x="515" y="2743"/>
                  </a:lnTo>
                  <a:lnTo>
                    <a:pt x="515" y="2810"/>
                  </a:lnTo>
                  <a:lnTo>
                    <a:pt x="515" y="2877"/>
                  </a:lnTo>
                  <a:lnTo>
                    <a:pt x="513" y="2946"/>
                  </a:lnTo>
                  <a:lnTo>
                    <a:pt x="513" y="3016"/>
                  </a:lnTo>
                  <a:lnTo>
                    <a:pt x="511" y="3087"/>
                  </a:lnTo>
                  <a:lnTo>
                    <a:pt x="511" y="3160"/>
                  </a:lnTo>
                  <a:lnTo>
                    <a:pt x="511" y="3234"/>
                  </a:lnTo>
                  <a:lnTo>
                    <a:pt x="509" y="3309"/>
                  </a:lnTo>
                  <a:lnTo>
                    <a:pt x="509" y="3386"/>
                  </a:lnTo>
                  <a:lnTo>
                    <a:pt x="507" y="3463"/>
                  </a:lnTo>
                  <a:lnTo>
                    <a:pt x="507" y="3542"/>
                  </a:lnTo>
                  <a:lnTo>
                    <a:pt x="505" y="3622"/>
                  </a:lnTo>
                  <a:lnTo>
                    <a:pt x="505" y="3705"/>
                  </a:lnTo>
                  <a:lnTo>
                    <a:pt x="503" y="3797"/>
                  </a:lnTo>
                  <a:lnTo>
                    <a:pt x="501" y="3889"/>
                  </a:lnTo>
                  <a:lnTo>
                    <a:pt x="497" y="3979"/>
                  </a:lnTo>
                  <a:lnTo>
                    <a:pt x="493" y="4068"/>
                  </a:lnTo>
                  <a:lnTo>
                    <a:pt x="490" y="4154"/>
                  </a:lnTo>
                  <a:lnTo>
                    <a:pt x="484" y="4240"/>
                  </a:lnTo>
                  <a:lnTo>
                    <a:pt x="478" y="4325"/>
                  </a:lnTo>
                  <a:lnTo>
                    <a:pt x="472" y="4407"/>
                  </a:lnTo>
                  <a:lnTo>
                    <a:pt x="465" y="4488"/>
                  </a:lnTo>
                  <a:lnTo>
                    <a:pt x="457" y="4569"/>
                  </a:lnTo>
                  <a:lnTo>
                    <a:pt x="447" y="4645"/>
                  </a:lnTo>
                  <a:lnTo>
                    <a:pt x="440" y="4722"/>
                  </a:lnTo>
                  <a:lnTo>
                    <a:pt x="430" y="4799"/>
                  </a:lnTo>
                  <a:lnTo>
                    <a:pt x="419" y="4872"/>
                  </a:lnTo>
                  <a:lnTo>
                    <a:pt x="407" y="4945"/>
                  </a:lnTo>
                  <a:lnTo>
                    <a:pt x="397" y="5016"/>
                  </a:lnTo>
                  <a:lnTo>
                    <a:pt x="392" y="5037"/>
                  </a:lnTo>
                  <a:lnTo>
                    <a:pt x="386" y="5058"/>
                  </a:lnTo>
                  <a:lnTo>
                    <a:pt x="380" y="5079"/>
                  </a:lnTo>
                  <a:lnTo>
                    <a:pt x="374" y="5098"/>
                  </a:lnTo>
                  <a:lnTo>
                    <a:pt x="371" y="5118"/>
                  </a:lnTo>
                  <a:lnTo>
                    <a:pt x="365" y="5135"/>
                  </a:lnTo>
                  <a:lnTo>
                    <a:pt x="359" y="5152"/>
                  </a:lnTo>
                  <a:lnTo>
                    <a:pt x="353" y="5169"/>
                  </a:lnTo>
                  <a:lnTo>
                    <a:pt x="349" y="5185"/>
                  </a:lnTo>
                  <a:lnTo>
                    <a:pt x="344" y="5200"/>
                  </a:lnTo>
                  <a:lnTo>
                    <a:pt x="338" y="5215"/>
                  </a:lnTo>
                  <a:lnTo>
                    <a:pt x="332" y="5229"/>
                  </a:lnTo>
                  <a:lnTo>
                    <a:pt x="328" y="5242"/>
                  </a:lnTo>
                  <a:lnTo>
                    <a:pt x="323" y="5256"/>
                  </a:lnTo>
                  <a:lnTo>
                    <a:pt x="317" y="5267"/>
                  </a:lnTo>
                  <a:lnTo>
                    <a:pt x="313" y="5279"/>
                  </a:lnTo>
                  <a:lnTo>
                    <a:pt x="307" y="5290"/>
                  </a:lnTo>
                  <a:lnTo>
                    <a:pt x="301" y="5300"/>
                  </a:lnTo>
                  <a:lnTo>
                    <a:pt x="298" y="5310"/>
                  </a:lnTo>
                  <a:lnTo>
                    <a:pt x="292" y="5317"/>
                  </a:lnTo>
                  <a:lnTo>
                    <a:pt x="286" y="5327"/>
                  </a:lnTo>
                  <a:lnTo>
                    <a:pt x="282" y="5333"/>
                  </a:lnTo>
                  <a:lnTo>
                    <a:pt x="276" y="5340"/>
                  </a:lnTo>
                  <a:lnTo>
                    <a:pt x="273" y="5346"/>
                  </a:lnTo>
                  <a:lnTo>
                    <a:pt x="267" y="5352"/>
                  </a:lnTo>
                  <a:lnTo>
                    <a:pt x="263" y="5356"/>
                  </a:lnTo>
                  <a:lnTo>
                    <a:pt x="259" y="5359"/>
                  </a:lnTo>
                  <a:lnTo>
                    <a:pt x="253" y="5363"/>
                  </a:lnTo>
                  <a:lnTo>
                    <a:pt x="250" y="5365"/>
                  </a:lnTo>
                  <a:lnTo>
                    <a:pt x="246" y="5367"/>
                  </a:lnTo>
                  <a:lnTo>
                    <a:pt x="240" y="5367"/>
                  </a:lnTo>
                  <a:lnTo>
                    <a:pt x="236" y="5369"/>
                  </a:lnTo>
                  <a:lnTo>
                    <a:pt x="230" y="5367"/>
                  </a:lnTo>
                  <a:lnTo>
                    <a:pt x="227" y="5367"/>
                  </a:lnTo>
                  <a:lnTo>
                    <a:pt x="221" y="5365"/>
                  </a:lnTo>
                  <a:lnTo>
                    <a:pt x="215" y="5363"/>
                  </a:lnTo>
                  <a:lnTo>
                    <a:pt x="211" y="5361"/>
                  </a:lnTo>
                  <a:lnTo>
                    <a:pt x="205" y="5359"/>
                  </a:lnTo>
                  <a:lnTo>
                    <a:pt x="202" y="5356"/>
                  </a:lnTo>
                  <a:lnTo>
                    <a:pt x="198" y="5352"/>
                  </a:lnTo>
                  <a:lnTo>
                    <a:pt x="192" y="5348"/>
                  </a:lnTo>
                  <a:lnTo>
                    <a:pt x="188" y="5344"/>
                  </a:lnTo>
                  <a:lnTo>
                    <a:pt x="184" y="5338"/>
                  </a:lnTo>
                  <a:lnTo>
                    <a:pt x="179" y="5333"/>
                  </a:lnTo>
                  <a:lnTo>
                    <a:pt x="175" y="5327"/>
                  </a:lnTo>
                  <a:lnTo>
                    <a:pt x="171" y="5321"/>
                  </a:lnTo>
                  <a:lnTo>
                    <a:pt x="167" y="5313"/>
                  </a:lnTo>
                  <a:lnTo>
                    <a:pt x="163" y="5306"/>
                  </a:lnTo>
                  <a:lnTo>
                    <a:pt x="159" y="5298"/>
                  </a:lnTo>
                  <a:lnTo>
                    <a:pt x="156" y="5288"/>
                  </a:lnTo>
                  <a:lnTo>
                    <a:pt x="152" y="5281"/>
                  </a:lnTo>
                  <a:lnTo>
                    <a:pt x="148" y="5271"/>
                  </a:lnTo>
                  <a:lnTo>
                    <a:pt x="144" y="5260"/>
                  </a:lnTo>
                  <a:lnTo>
                    <a:pt x="140" y="5250"/>
                  </a:lnTo>
                  <a:lnTo>
                    <a:pt x="138" y="5239"/>
                  </a:lnTo>
                  <a:lnTo>
                    <a:pt x="134" y="5227"/>
                  </a:lnTo>
                  <a:lnTo>
                    <a:pt x="131" y="5215"/>
                  </a:lnTo>
                  <a:lnTo>
                    <a:pt x="127" y="5202"/>
                  </a:lnTo>
                  <a:lnTo>
                    <a:pt x="125" y="5191"/>
                  </a:lnTo>
                  <a:lnTo>
                    <a:pt x="121" y="5177"/>
                  </a:lnTo>
                  <a:lnTo>
                    <a:pt x="117" y="5162"/>
                  </a:lnTo>
                  <a:lnTo>
                    <a:pt x="115" y="5148"/>
                  </a:lnTo>
                  <a:lnTo>
                    <a:pt x="111" y="5133"/>
                  </a:lnTo>
                  <a:lnTo>
                    <a:pt x="109" y="5118"/>
                  </a:lnTo>
                  <a:lnTo>
                    <a:pt x="108" y="5089"/>
                  </a:lnTo>
                  <a:lnTo>
                    <a:pt x="108" y="5060"/>
                  </a:lnTo>
                  <a:lnTo>
                    <a:pt x="108" y="5031"/>
                  </a:lnTo>
                  <a:lnTo>
                    <a:pt x="106" y="5000"/>
                  </a:lnTo>
                  <a:lnTo>
                    <a:pt x="106" y="4972"/>
                  </a:lnTo>
                  <a:lnTo>
                    <a:pt x="106" y="4939"/>
                  </a:lnTo>
                  <a:lnTo>
                    <a:pt x="106" y="4908"/>
                  </a:lnTo>
                  <a:lnTo>
                    <a:pt x="104" y="4876"/>
                  </a:lnTo>
                  <a:lnTo>
                    <a:pt x="104" y="4843"/>
                  </a:lnTo>
                  <a:lnTo>
                    <a:pt x="104" y="4810"/>
                  </a:lnTo>
                  <a:lnTo>
                    <a:pt x="102" y="4776"/>
                  </a:lnTo>
                  <a:lnTo>
                    <a:pt x="102" y="4741"/>
                  </a:lnTo>
                  <a:lnTo>
                    <a:pt x="102" y="4707"/>
                  </a:lnTo>
                  <a:lnTo>
                    <a:pt x="102" y="4670"/>
                  </a:lnTo>
                  <a:lnTo>
                    <a:pt x="100" y="4636"/>
                  </a:lnTo>
                  <a:lnTo>
                    <a:pt x="100" y="4599"/>
                  </a:lnTo>
                  <a:lnTo>
                    <a:pt x="100" y="4561"/>
                  </a:lnTo>
                  <a:lnTo>
                    <a:pt x="100" y="4524"/>
                  </a:lnTo>
                  <a:lnTo>
                    <a:pt x="98" y="4486"/>
                  </a:lnTo>
                  <a:lnTo>
                    <a:pt x="98" y="4446"/>
                  </a:lnTo>
                  <a:lnTo>
                    <a:pt x="98" y="4407"/>
                  </a:lnTo>
                  <a:lnTo>
                    <a:pt x="98" y="4367"/>
                  </a:lnTo>
                  <a:lnTo>
                    <a:pt x="98" y="4327"/>
                  </a:lnTo>
                  <a:lnTo>
                    <a:pt x="98" y="4286"/>
                  </a:lnTo>
                  <a:lnTo>
                    <a:pt x="96" y="4244"/>
                  </a:lnTo>
                  <a:lnTo>
                    <a:pt x="96" y="4202"/>
                  </a:lnTo>
                  <a:lnTo>
                    <a:pt x="96" y="4160"/>
                  </a:lnTo>
                  <a:lnTo>
                    <a:pt x="96" y="4116"/>
                  </a:lnTo>
                  <a:lnTo>
                    <a:pt x="96" y="4071"/>
                  </a:lnTo>
                  <a:lnTo>
                    <a:pt x="96" y="4027"/>
                  </a:lnTo>
                  <a:lnTo>
                    <a:pt x="96" y="3983"/>
                  </a:lnTo>
                  <a:lnTo>
                    <a:pt x="96" y="3937"/>
                  </a:lnTo>
                  <a:lnTo>
                    <a:pt x="96" y="3935"/>
                  </a:lnTo>
                  <a:lnTo>
                    <a:pt x="96" y="3933"/>
                  </a:lnTo>
                  <a:lnTo>
                    <a:pt x="96" y="3929"/>
                  </a:lnTo>
                  <a:lnTo>
                    <a:pt x="96" y="3924"/>
                  </a:lnTo>
                  <a:lnTo>
                    <a:pt x="96" y="3916"/>
                  </a:lnTo>
                  <a:lnTo>
                    <a:pt x="96" y="3908"/>
                  </a:lnTo>
                  <a:lnTo>
                    <a:pt x="96" y="3899"/>
                  </a:lnTo>
                  <a:lnTo>
                    <a:pt x="96" y="3885"/>
                  </a:lnTo>
                  <a:lnTo>
                    <a:pt x="96" y="3872"/>
                  </a:lnTo>
                  <a:lnTo>
                    <a:pt x="96" y="3858"/>
                  </a:lnTo>
                  <a:lnTo>
                    <a:pt x="96" y="3841"/>
                  </a:lnTo>
                  <a:lnTo>
                    <a:pt x="96" y="3822"/>
                  </a:lnTo>
                  <a:lnTo>
                    <a:pt x="96" y="3803"/>
                  </a:lnTo>
                  <a:lnTo>
                    <a:pt x="96" y="3781"/>
                  </a:lnTo>
                  <a:lnTo>
                    <a:pt x="96" y="3758"/>
                  </a:lnTo>
                  <a:lnTo>
                    <a:pt x="96" y="3733"/>
                  </a:lnTo>
                  <a:lnTo>
                    <a:pt x="96" y="3709"/>
                  </a:lnTo>
                  <a:lnTo>
                    <a:pt x="96" y="3680"/>
                  </a:lnTo>
                  <a:lnTo>
                    <a:pt x="96" y="3651"/>
                  </a:lnTo>
                  <a:lnTo>
                    <a:pt x="96" y="3620"/>
                  </a:lnTo>
                  <a:lnTo>
                    <a:pt x="96" y="3588"/>
                  </a:lnTo>
                  <a:lnTo>
                    <a:pt x="96" y="3553"/>
                  </a:lnTo>
                  <a:lnTo>
                    <a:pt x="96" y="3518"/>
                  </a:lnTo>
                  <a:lnTo>
                    <a:pt x="96" y="3480"/>
                  </a:lnTo>
                  <a:lnTo>
                    <a:pt x="96" y="3442"/>
                  </a:lnTo>
                  <a:lnTo>
                    <a:pt x="96" y="3401"/>
                  </a:lnTo>
                  <a:lnTo>
                    <a:pt x="96" y="3359"/>
                  </a:lnTo>
                  <a:lnTo>
                    <a:pt x="96" y="3317"/>
                  </a:lnTo>
                  <a:lnTo>
                    <a:pt x="96" y="3271"/>
                  </a:lnTo>
                  <a:lnTo>
                    <a:pt x="96" y="3225"/>
                  </a:lnTo>
                  <a:lnTo>
                    <a:pt x="96" y="3177"/>
                  </a:lnTo>
                  <a:lnTo>
                    <a:pt x="96" y="3127"/>
                  </a:lnTo>
                  <a:lnTo>
                    <a:pt x="96" y="3075"/>
                  </a:lnTo>
                  <a:lnTo>
                    <a:pt x="96" y="3023"/>
                  </a:lnTo>
                  <a:lnTo>
                    <a:pt x="96" y="2968"/>
                  </a:lnTo>
                  <a:lnTo>
                    <a:pt x="96" y="2912"/>
                  </a:lnTo>
                  <a:lnTo>
                    <a:pt x="96" y="2854"/>
                  </a:lnTo>
                  <a:lnTo>
                    <a:pt x="96" y="2795"/>
                  </a:lnTo>
                  <a:lnTo>
                    <a:pt x="96" y="2733"/>
                  </a:lnTo>
                  <a:lnTo>
                    <a:pt x="96" y="2672"/>
                  </a:lnTo>
                  <a:lnTo>
                    <a:pt x="96" y="2607"/>
                  </a:lnTo>
                  <a:lnTo>
                    <a:pt x="96" y="2541"/>
                  </a:lnTo>
                  <a:lnTo>
                    <a:pt x="96" y="2474"/>
                  </a:lnTo>
                  <a:lnTo>
                    <a:pt x="96" y="2405"/>
                  </a:lnTo>
                  <a:lnTo>
                    <a:pt x="96" y="2334"/>
                  </a:lnTo>
                  <a:lnTo>
                    <a:pt x="96" y="2263"/>
                  </a:lnTo>
                  <a:lnTo>
                    <a:pt x="96" y="2190"/>
                  </a:lnTo>
                  <a:lnTo>
                    <a:pt x="96" y="2115"/>
                  </a:lnTo>
                  <a:lnTo>
                    <a:pt x="96" y="2038"/>
                  </a:lnTo>
                  <a:lnTo>
                    <a:pt x="96" y="1960"/>
                  </a:lnTo>
                  <a:lnTo>
                    <a:pt x="96" y="1879"/>
                  </a:lnTo>
                  <a:lnTo>
                    <a:pt x="96" y="1798"/>
                  </a:lnTo>
                  <a:lnTo>
                    <a:pt x="96" y="1714"/>
                  </a:lnTo>
                  <a:lnTo>
                    <a:pt x="96" y="1630"/>
                  </a:lnTo>
                  <a:lnTo>
                    <a:pt x="96" y="1545"/>
                  </a:lnTo>
                  <a:lnTo>
                    <a:pt x="96" y="1457"/>
                  </a:lnTo>
                  <a:lnTo>
                    <a:pt x="96" y="1367"/>
                  </a:lnTo>
                  <a:lnTo>
                    <a:pt x="96" y="1276"/>
                  </a:lnTo>
                  <a:lnTo>
                    <a:pt x="96" y="1184"/>
                  </a:lnTo>
                  <a:lnTo>
                    <a:pt x="96" y="1090"/>
                  </a:lnTo>
                  <a:lnTo>
                    <a:pt x="96" y="994"/>
                  </a:lnTo>
                  <a:lnTo>
                    <a:pt x="96" y="896"/>
                  </a:lnTo>
                  <a:lnTo>
                    <a:pt x="96" y="798"/>
                  </a:lnTo>
                  <a:lnTo>
                    <a:pt x="96" y="697"/>
                  </a:lnTo>
                  <a:lnTo>
                    <a:pt x="96" y="660"/>
                  </a:lnTo>
                  <a:lnTo>
                    <a:pt x="96" y="626"/>
                  </a:lnTo>
                  <a:lnTo>
                    <a:pt x="94" y="589"/>
                  </a:lnTo>
                  <a:lnTo>
                    <a:pt x="92" y="556"/>
                  </a:lnTo>
                  <a:lnTo>
                    <a:pt x="90" y="524"/>
                  </a:lnTo>
                  <a:lnTo>
                    <a:pt x="86" y="491"/>
                  </a:lnTo>
                  <a:lnTo>
                    <a:pt x="85" y="459"/>
                  </a:lnTo>
                  <a:lnTo>
                    <a:pt x="81" y="428"/>
                  </a:lnTo>
                  <a:lnTo>
                    <a:pt x="77" y="399"/>
                  </a:lnTo>
                  <a:lnTo>
                    <a:pt x="71" y="370"/>
                  </a:lnTo>
                  <a:lnTo>
                    <a:pt x="67" y="341"/>
                  </a:lnTo>
                  <a:lnTo>
                    <a:pt x="61" y="315"/>
                  </a:lnTo>
                  <a:lnTo>
                    <a:pt x="54" y="288"/>
                  </a:lnTo>
                  <a:lnTo>
                    <a:pt x="48" y="263"/>
                  </a:lnTo>
                  <a:lnTo>
                    <a:pt x="40" y="238"/>
                  </a:lnTo>
                  <a:lnTo>
                    <a:pt x="33" y="215"/>
                  </a:lnTo>
                  <a:lnTo>
                    <a:pt x="29" y="203"/>
                  </a:lnTo>
                  <a:lnTo>
                    <a:pt x="25" y="192"/>
                  </a:lnTo>
                  <a:lnTo>
                    <a:pt x="23" y="182"/>
                  </a:lnTo>
                  <a:lnTo>
                    <a:pt x="19" y="173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12" y="149"/>
                  </a:lnTo>
                  <a:lnTo>
                    <a:pt x="10" y="142"/>
                  </a:lnTo>
                  <a:lnTo>
                    <a:pt x="8" y="134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4" y="73"/>
                  </a:lnTo>
                  <a:lnTo>
                    <a:pt x="6" y="63"/>
                  </a:lnTo>
                  <a:lnTo>
                    <a:pt x="10" y="55"/>
                  </a:lnTo>
                  <a:lnTo>
                    <a:pt x="13" y="48"/>
                  </a:lnTo>
                  <a:lnTo>
                    <a:pt x="19" y="40"/>
                  </a:lnTo>
                  <a:lnTo>
                    <a:pt x="25" y="34"/>
                  </a:lnTo>
                  <a:lnTo>
                    <a:pt x="31" y="29"/>
                  </a:lnTo>
                  <a:lnTo>
                    <a:pt x="38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67" y="7"/>
                  </a:lnTo>
                  <a:lnTo>
                    <a:pt x="79" y="6"/>
                  </a:lnTo>
                  <a:lnTo>
                    <a:pt x="90" y="2"/>
                  </a:lnTo>
                  <a:lnTo>
                    <a:pt x="1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405188" y="2874963"/>
              <a:ext cx="1381125" cy="346075"/>
            </a:xfrm>
            <a:custGeom>
              <a:avLst/>
              <a:gdLst>
                <a:gd name="T0" fmla="*/ 2147483647 w 1739"/>
                <a:gd name="T1" fmla="*/ 0 h 436"/>
                <a:gd name="T2" fmla="*/ 2147483647 w 1739"/>
                <a:gd name="T3" fmla="*/ 2000374059 h 436"/>
                <a:gd name="T4" fmla="*/ 2147483647 w 1739"/>
                <a:gd name="T5" fmla="*/ 2147483647 h 436"/>
                <a:gd name="T6" fmla="*/ 2147483647 w 1739"/>
                <a:gd name="T7" fmla="*/ 2147483647 h 436"/>
                <a:gd name="T8" fmla="*/ 2147483647 w 1739"/>
                <a:gd name="T9" fmla="*/ 2147483647 h 436"/>
                <a:gd name="T10" fmla="*/ 2147483647 w 1739"/>
                <a:gd name="T11" fmla="*/ 2147483647 h 436"/>
                <a:gd name="T12" fmla="*/ 2147483647 w 1739"/>
                <a:gd name="T13" fmla="*/ 2147483647 h 436"/>
                <a:gd name="T14" fmla="*/ 2147483647 w 1739"/>
                <a:gd name="T15" fmla="*/ 2147483647 h 436"/>
                <a:gd name="T16" fmla="*/ 2147483647 w 1739"/>
                <a:gd name="T17" fmla="*/ 2147483647 h 436"/>
                <a:gd name="T18" fmla="*/ 2147483647 w 1739"/>
                <a:gd name="T19" fmla="*/ 2147483647 h 436"/>
                <a:gd name="T20" fmla="*/ 2147483647 w 1739"/>
                <a:gd name="T21" fmla="*/ 2147483647 h 436"/>
                <a:gd name="T22" fmla="*/ 2147483647 w 1739"/>
                <a:gd name="T23" fmla="*/ 2147483647 h 436"/>
                <a:gd name="T24" fmla="*/ 2147483647 w 1739"/>
                <a:gd name="T25" fmla="*/ 2147483647 h 436"/>
                <a:gd name="T26" fmla="*/ 2147483647 w 1739"/>
                <a:gd name="T27" fmla="*/ 2147483647 h 436"/>
                <a:gd name="T28" fmla="*/ 2147483647 w 1739"/>
                <a:gd name="T29" fmla="*/ 2147483647 h 436"/>
                <a:gd name="T30" fmla="*/ 2147483647 w 1739"/>
                <a:gd name="T31" fmla="*/ 2147483647 h 436"/>
                <a:gd name="T32" fmla="*/ 2147483647 w 1739"/>
                <a:gd name="T33" fmla="*/ 2147483647 h 436"/>
                <a:gd name="T34" fmla="*/ 2147483647 w 1739"/>
                <a:gd name="T35" fmla="*/ 2147483647 h 436"/>
                <a:gd name="T36" fmla="*/ 2147483647 w 1739"/>
                <a:gd name="T37" fmla="*/ 2147483647 h 436"/>
                <a:gd name="T38" fmla="*/ 2147483647 w 1739"/>
                <a:gd name="T39" fmla="*/ 2147483647 h 436"/>
                <a:gd name="T40" fmla="*/ 2147483647 w 1739"/>
                <a:gd name="T41" fmla="*/ 2147483647 h 436"/>
                <a:gd name="T42" fmla="*/ 2147483647 w 1739"/>
                <a:gd name="T43" fmla="*/ 2147483647 h 436"/>
                <a:gd name="T44" fmla="*/ 2147483647 w 1739"/>
                <a:gd name="T45" fmla="*/ 2147483647 h 436"/>
                <a:gd name="T46" fmla="*/ 2147483647 w 1739"/>
                <a:gd name="T47" fmla="*/ 2147483647 h 436"/>
                <a:gd name="T48" fmla="*/ 2147483647 w 1739"/>
                <a:gd name="T49" fmla="*/ 2147483647 h 436"/>
                <a:gd name="T50" fmla="*/ 2147483647 w 1739"/>
                <a:gd name="T51" fmla="*/ 2147483647 h 436"/>
                <a:gd name="T52" fmla="*/ 2147483647 w 1739"/>
                <a:gd name="T53" fmla="*/ 2147483647 h 436"/>
                <a:gd name="T54" fmla="*/ 2147483647 w 1739"/>
                <a:gd name="T55" fmla="*/ 2147483647 h 436"/>
                <a:gd name="T56" fmla="*/ 2147483647 w 1739"/>
                <a:gd name="T57" fmla="*/ 2147483647 h 436"/>
                <a:gd name="T58" fmla="*/ 1001653279 w 1739"/>
                <a:gd name="T59" fmla="*/ 2147483647 h 436"/>
                <a:gd name="T60" fmla="*/ 0 w 1739"/>
                <a:gd name="T61" fmla="*/ 2147483647 h 436"/>
                <a:gd name="T62" fmla="*/ 2147483647 w 1739"/>
                <a:gd name="T63" fmla="*/ 2147483647 h 436"/>
                <a:gd name="T64" fmla="*/ 2147483647 w 1739"/>
                <a:gd name="T65" fmla="*/ 2147483647 h 436"/>
                <a:gd name="T66" fmla="*/ 2147483647 w 1739"/>
                <a:gd name="T67" fmla="*/ 2147483647 h 436"/>
                <a:gd name="T68" fmla="*/ 2147483647 w 1739"/>
                <a:gd name="T69" fmla="*/ 2147483647 h 436"/>
                <a:gd name="T70" fmla="*/ 2147483647 w 1739"/>
                <a:gd name="T71" fmla="*/ 2147483647 h 436"/>
                <a:gd name="T72" fmla="*/ 2147483647 w 1739"/>
                <a:gd name="T73" fmla="*/ 2147483647 h 436"/>
                <a:gd name="T74" fmla="*/ 2147483647 w 1739"/>
                <a:gd name="T75" fmla="*/ 2147483647 h 436"/>
                <a:gd name="T76" fmla="*/ 2147483647 w 1739"/>
                <a:gd name="T77" fmla="*/ 2147483647 h 436"/>
                <a:gd name="T78" fmla="*/ 2147483647 w 1739"/>
                <a:gd name="T79" fmla="*/ 2147483647 h 436"/>
                <a:gd name="T80" fmla="*/ 2147483647 w 1739"/>
                <a:gd name="T81" fmla="*/ 2147483647 h 436"/>
                <a:gd name="T82" fmla="*/ 2147483647 w 1739"/>
                <a:gd name="T83" fmla="*/ 2147483647 h 436"/>
                <a:gd name="T84" fmla="*/ 2147483647 w 1739"/>
                <a:gd name="T85" fmla="*/ 2147483647 h 436"/>
                <a:gd name="T86" fmla="*/ 2147483647 w 1739"/>
                <a:gd name="T87" fmla="*/ 2147483647 h 436"/>
                <a:gd name="T88" fmla="*/ 2147483647 w 1739"/>
                <a:gd name="T89" fmla="*/ 2147483647 h 436"/>
                <a:gd name="T90" fmla="*/ 2147483647 w 1739"/>
                <a:gd name="T91" fmla="*/ 2147483647 h 436"/>
                <a:gd name="T92" fmla="*/ 2147483647 w 1739"/>
                <a:gd name="T93" fmla="*/ 2147483647 h 436"/>
                <a:gd name="T94" fmla="*/ 2147483647 w 1739"/>
                <a:gd name="T95" fmla="*/ 2147483647 h 436"/>
                <a:gd name="T96" fmla="*/ 2147483647 w 1739"/>
                <a:gd name="T97" fmla="*/ 2147483647 h 436"/>
                <a:gd name="T98" fmla="*/ 2147483647 w 1739"/>
                <a:gd name="T99" fmla="*/ 2147483647 h 436"/>
                <a:gd name="T100" fmla="*/ 2147483647 w 1739"/>
                <a:gd name="T101" fmla="*/ 1000502148 h 436"/>
                <a:gd name="T102" fmla="*/ 2147483647 w 1739"/>
                <a:gd name="T103" fmla="*/ 0 h 4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9"/>
                <a:gd name="T157" fmla="*/ 0 h 436"/>
                <a:gd name="T158" fmla="*/ 1739 w 1739"/>
                <a:gd name="T159" fmla="*/ 436 h 4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9" h="436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2"/>
                  </a:lnTo>
                  <a:lnTo>
                    <a:pt x="1359" y="2"/>
                  </a:lnTo>
                  <a:lnTo>
                    <a:pt x="1368" y="4"/>
                  </a:lnTo>
                  <a:lnTo>
                    <a:pt x="1378" y="8"/>
                  </a:lnTo>
                  <a:lnTo>
                    <a:pt x="1389" y="9"/>
                  </a:lnTo>
                  <a:lnTo>
                    <a:pt x="1401" y="13"/>
                  </a:lnTo>
                  <a:lnTo>
                    <a:pt x="1414" y="15"/>
                  </a:lnTo>
                  <a:lnTo>
                    <a:pt x="1430" y="21"/>
                  </a:lnTo>
                  <a:lnTo>
                    <a:pt x="1445" y="25"/>
                  </a:lnTo>
                  <a:lnTo>
                    <a:pt x="1462" y="29"/>
                  </a:lnTo>
                  <a:lnTo>
                    <a:pt x="1480" y="34"/>
                  </a:lnTo>
                  <a:lnTo>
                    <a:pt x="1499" y="40"/>
                  </a:lnTo>
                  <a:lnTo>
                    <a:pt x="1518" y="46"/>
                  </a:lnTo>
                  <a:lnTo>
                    <a:pt x="1539" y="54"/>
                  </a:lnTo>
                  <a:lnTo>
                    <a:pt x="1564" y="63"/>
                  </a:lnTo>
                  <a:lnTo>
                    <a:pt x="1587" y="73"/>
                  </a:lnTo>
                  <a:lnTo>
                    <a:pt x="1608" y="84"/>
                  </a:lnTo>
                  <a:lnTo>
                    <a:pt x="1627" y="94"/>
                  </a:lnTo>
                  <a:lnTo>
                    <a:pt x="1645" y="104"/>
                  </a:lnTo>
                  <a:lnTo>
                    <a:pt x="1662" y="113"/>
                  </a:lnTo>
                  <a:lnTo>
                    <a:pt x="1675" y="123"/>
                  </a:lnTo>
                  <a:lnTo>
                    <a:pt x="1689" y="132"/>
                  </a:lnTo>
                  <a:lnTo>
                    <a:pt x="1700" y="142"/>
                  </a:lnTo>
                  <a:lnTo>
                    <a:pt x="1710" y="151"/>
                  </a:lnTo>
                  <a:lnTo>
                    <a:pt x="1720" y="161"/>
                  </a:lnTo>
                  <a:lnTo>
                    <a:pt x="1725" y="169"/>
                  </a:lnTo>
                  <a:lnTo>
                    <a:pt x="1731" y="178"/>
                  </a:lnTo>
                  <a:lnTo>
                    <a:pt x="1735" y="186"/>
                  </a:lnTo>
                  <a:lnTo>
                    <a:pt x="1737" y="194"/>
                  </a:lnTo>
                  <a:lnTo>
                    <a:pt x="1739" y="203"/>
                  </a:lnTo>
                  <a:lnTo>
                    <a:pt x="1737" y="207"/>
                  </a:lnTo>
                  <a:lnTo>
                    <a:pt x="1737" y="211"/>
                  </a:lnTo>
                  <a:lnTo>
                    <a:pt x="1735" y="215"/>
                  </a:lnTo>
                  <a:lnTo>
                    <a:pt x="1733" y="221"/>
                  </a:lnTo>
                  <a:lnTo>
                    <a:pt x="1731" y="224"/>
                  </a:lnTo>
                  <a:lnTo>
                    <a:pt x="1729" y="228"/>
                  </a:lnTo>
                  <a:lnTo>
                    <a:pt x="1722" y="236"/>
                  </a:lnTo>
                  <a:lnTo>
                    <a:pt x="1714" y="246"/>
                  </a:lnTo>
                  <a:lnTo>
                    <a:pt x="1702" y="253"/>
                  </a:lnTo>
                  <a:lnTo>
                    <a:pt x="1691" y="261"/>
                  </a:lnTo>
                  <a:lnTo>
                    <a:pt x="1675" y="269"/>
                  </a:lnTo>
                  <a:lnTo>
                    <a:pt x="1660" y="276"/>
                  </a:lnTo>
                  <a:lnTo>
                    <a:pt x="1643" y="284"/>
                  </a:lnTo>
                  <a:lnTo>
                    <a:pt x="1622" y="290"/>
                  </a:lnTo>
                  <a:lnTo>
                    <a:pt x="1601" y="297"/>
                  </a:lnTo>
                  <a:lnTo>
                    <a:pt x="1578" y="303"/>
                  </a:lnTo>
                  <a:lnTo>
                    <a:pt x="1551" y="311"/>
                  </a:lnTo>
                  <a:lnTo>
                    <a:pt x="1524" y="317"/>
                  </a:lnTo>
                  <a:lnTo>
                    <a:pt x="1495" y="322"/>
                  </a:lnTo>
                  <a:lnTo>
                    <a:pt x="1411" y="334"/>
                  </a:lnTo>
                  <a:lnTo>
                    <a:pt x="1326" y="343"/>
                  </a:lnTo>
                  <a:lnTo>
                    <a:pt x="1240" y="355"/>
                  </a:lnTo>
                  <a:lnTo>
                    <a:pt x="1155" y="366"/>
                  </a:lnTo>
                  <a:lnTo>
                    <a:pt x="1069" y="378"/>
                  </a:lnTo>
                  <a:lnTo>
                    <a:pt x="981" y="390"/>
                  </a:lnTo>
                  <a:lnTo>
                    <a:pt x="892" y="399"/>
                  </a:lnTo>
                  <a:lnTo>
                    <a:pt x="804" y="411"/>
                  </a:lnTo>
                  <a:lnTo>
                    <a:pt x="760" y="418"/>
                  </a:lnTo>
                  <a:lnTo>
                    <a:pt x="716" y="422"/>
                  </a:lnTo>
                  <a:lnTo>
                    <a:pt x="673" y="426"/>
                  </a:lnTo>
                  <a:lnTo>
                    <a:pt x="631" y="430"/>
                  </a:lnTo>
                  <a:lnTo>
                    <a:pt x="589" y="432"/>
                  </a:lnTo>
                  <a:lnTo>
                    <a:pt x="549" y="434"/>
                  </a:lnTo>
                  <a:lnTo>
                    <a:pt x="506" y="436"/>
                  </a:lnTo>
                  <a:lnTo>
                    <a:pt x="466" y="436"/>
                  </a:lnTo>
                  <a:lnTo>
                    <a:pt x="428" y="434"/>
                  </a:lnTo>
                  <a:lnTo>
                    <a:pt x="389" y="434"/>
                  </a:lnTo>
                  <a:lnTo>
                    <a:pt x="351" y="430"/>
                  </a:lnTo>
                  <a:lnTo>
                    <a:pt x="313" y="428"/>
                  </a:lnTo>
                  <a:lnTo>
                    <a:pt x="272" y="422"/>
                  </a:lnTo>
                  <a:lnTo>
                    <a:pt x="234" y="418"/>
                  </a:lnTo>
                  <a:lnTo>
                    <a:pt x="193" y="413"/>
                  </a:lnTo>
                  <a:lnTo>
                    <a:pt x="153" y="405"/>
                  </a:lnTo>
                  <a:lnTo>
                    <a:pt x="134" y="401"/>
                  </a:lnTo>
                  <a:lnTo>
                    <a:pt x="117" y="399"/>
                  </a:lnTo>
                  <a:lnTo>
                    <a:pt x="101" y="395"/>
                  </a:lnTo>
                  <a:lnTo>
                    <a:pt x="86" y="391"/>
                  </a:lnTo>
                  <a:lnTo>
                    <a:pt x="73" y="388"/>
                  </a:lnTo>
                  <a:lnTo>
                    <a:pt x="59" y="384"/>
                  </a:lnTo>
                  <a:lnTo>
                    <a:pt x="48" y="378"/>
                  </a:lnTo>
                  <a:lnTo>
                    <a:pt x="38" y="374"/>
                  </a:lnTo>
                  <a:lnTo>
                    <a:pt x="28" y="370"/>
                  </a:lnTo>
                  <a:lnTo>
                    <a:pt x="21" y="366"/>
                  </a:lnTo>
                  <a:lnTo>
                    <a:pt x="15" y="363"/>
                  </a:lnTo>
                  <a:lnTo>
                    <a:pt x="9" y="357"/>
                  </a:lnTo>
                  <a:lnTo>
                    <a:pt x="5" y="353"/>
                  </a:lnTo>
                  <a:lnTo>
                    <a:pt x="2" y="349"/>
                  </a:lnTo>
                  <a:lnTo>
                    <a:pt x="0" y="343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5" y="320"/>
                  </a:lnTo>
                  <a:lnTo>
                    <a:pt x="11" y="315"/>
                  </a:lnTo>
                  <a:lnTo>
                    <a:pt x="19" y="307"/>
                  </a:lnTo>
                  <a:lnTo>
                    <a:pt x="26" y="301"/>
                  </a:lnTo>
                  <a:lnTo>
                    <a:pt x="36" y="295"/>
                  </a:lnTo>
                  <a:lnTo>
                    <a:pt x="48" y="290"/>
                  </a:lnTo>
                  <a:lnTo>
                    <a:pt x="59" y="284"/>
                  </a:lnTo>
                  <a:lnTo>
                    <a:pt x="74" y="278"/>
                  </a:lnTo>
                  <a:lnTo>
                    <a:pt x="90" y="272"/>
                  </a:lnTo>
                  <a:lnTo>
                    <a:pt x="107" y="267"/>
                  </a:lnTo>
                  <a:lnTo>
                    <a:pt x="126" y="261"/>
                  </a:lnTo>
                  <a:lnTo>
                    <a:pt x="146" y="255"/>
                  </a:lnTo>
                  <a:lnTo>
                    <a:pt x="169" y="249"/>
                  </a:lnTo>
                  <a:lnTo>
                    <a:pt x="192" y="244"/>
                  </a:lnTo>
                  <a:lnTo>
                    <a:pt x="238" y="234"/>
                  </a:lnTo>
                  <a:lnTo>
                    <a:pt x="282" y="224"/>
                  </a:lnTo>
                  <a:lnTo>
                    <a:pt x="326" y="217"/>
                  </a:lnTo>
                  <a:lnTo>
                    <a:pt x="368" y="207"/>
                  </a:lnTo>
                  <a:lnTo>
                    <a:pt x="410" y="199"/>
                  </a:lnTo>
                  <a:lnTo>
                    <a:pt x="451" y="190"/>
                  </a:lnTo>
                  <a:lnTo>
                    <a:pt x="491" y="182"/>
                  </a:lnTo>
                  <a:lnTo>
                    <a:pt x="529" y="175"/>
                  </a:lnTo>
                  <a:lnTo>
                    <a:pt x="566" y="167"/>
                  </a:lnTo>
                  <a:lnTo>
                    <a:pt x="602" y="159"/>
                  </a:lnTo>
                  <a:lnTo>
                    <a:pt x="637" y="151"/>
                  </a:lnTo>
                  <a:lnTo>
                    <a:pt x="671" y="144"/>
                  </a:lnTo>
                  <a:lnTo>
                    <a:pt x="704" y="138"/>
                  </a:lnTo>
                  <a:lnTo>
                    <a:pt x="735" y="130"/>
                  </a:lnTo>
                  <a:lnTo>
                    <a:pt x="766" y="125"/>
                  </a:lnTo>
                  <a:lnTo>
                    <a:pt x="794" y="119"/>
                  </a:lnTo>
                  <a:lnTo>
                    <a:pt x="823" y="113"/>
                  </a:lnTo>
                  <a:lnTo>
                    <a:pt x="850" y="107"/>
                  </a:lnTo>
                  <a:lnTo>
                    <a:pt x="875" y="102"/>
                  </a:lnTo>
                  <a:lnTo>
                    <a:pt x="900" y="96"/>
                  </a:lnTo>
                  <a:lnTo>
                    <a:pt x="923" y="90"/>
                  </a:lnTo>
                  <a:lnTo>
                    <a:pt x="946" y="86"/>
                  </a:lnTo>
                  <a:lnTo>
                    <a:pt x="967" y="80"/>
                  </a:lnTo>
                  <a:lnTo>
                    <a:pt x="986" y="77"/>
                  </a:lnTo>
                  <a:lnTo>
                    <a:pt x="1006" y="73"/>
                  </a:lnTo>
                  <a:lnTo>
                    <a:pt x="1023" y="67"/>
                  </a:lnTo>
                  <a:lnTo>
                    <a:pt x="1040" y="63"/>
                  </a:lnTo>
                  <a:lnTo>
                    <a:pt x="1055" y="59"/>
                  </a:lnTo>
                  <a:lnTo>
                    <a:pt x="1069" y="57"/>
                  </a:lnTo>
                  <a:lnTo>
                    <a:pt x="1082" y="54"/>
                  </a:lnTo>
                  <a:lnTo>
                    <a:pt x="1094" y="50"/>
                  </a:lnTo>
                  <a:lnTo>
                    <a:pt x="1105" y="48"/>
                  </a:lnTo>
                  <a:lnTo>
                    <a:pt x="1130" y="42"/>
                  </a:lnTo>
                  <a:lnTo>
                    <a:pt x="1153" y="36"/>
                  </a:lnTo>
                  <a:lnTo>
                    <a:pt x="1174" y="32"/>
                  </a:lnTo>
                  <a:lnTo>
                    <a:pt x="1196" y="27"/>
                  </a:lnTo>
                  <a:lnTo>
                    <a:pt x="1215" y="23"/>
                  </a:lnTo>
                  <a:lnTo>
                    <a:pt x="1232" y="19"/>
                  </a:lnTo>
                  <a:lnTo>
                    <a:pt x="1247" y="15"/>
                  </a:lnTo>
                  <a:lnTo>
                    <a:pt x="1263" y="11"/>
                  </a:lnTo>
                  <a:lnTo>
                    <a:pt x="1276" y="9"/>
                  </a:lnTo>
                  <a:lnTo>
                    <a:pt x="1290" y="6"/>
                  </a:lnTo>
                  <a:lnTo>
                    <a:pt x="1301" y="4"/>
                  </a:lnTo>
                  <a:lnTo>
                    <a:pt x="1311" y="2"/>
                  </a:lnTo>
                  <a:lnTo>
                    <a:pt x="1318" y="2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3446463" y="3689350"/>
              <a:ext cx="1279525" cy="307975"/>
            </a:xfrm>
            <a:custGeom>
              <a:avLst/>
              <a:gdLst>
                <a:gd name="T0" fmla="*/ 2147483647 w 1611"/>
                <a:gd name="T1" fmla="*/ 1000502113 h 388"/>
                <a:gd name="T2" fmla="*/ 2147483647 w 1611"/>
                <a:gd name="T3" fmla="*/ 2147483647 h 388"/>
                <a:gd name="T4" fmla="*/ 2147483647 w 1611"/>
                <a:gd name="T5" fmla="*/ 2147483647 h 388"/>
                <a:gd name="T6" fmla="*/ 2147483647 w 1611"/>
                <a:gd name="T7" fmla="*/ 2147483647 h 388"/>
                <a:gd name="T8" fmla="*/ 2147483647 w 1611"/>
                <a:gd name="T9" fmla="*/ 2147483647 h 388"/>
                <a:gd name="T10" fmla="*/ 2147483647 w 1611"/>
                <a:gd name="T11" fmla="*/ 2147483647 h 388"/>
                <a:gd name="T12" fmla="*/ 2147483647 w 1611"/>
                <a:gd name="T13" fmla="*/ 2147483647 h 388"/>
                <a:gd name="T14" fmla="*/ 2147483647 w 1611"/>
                <a:gd name="T15" fmla="*/ 2147483647 h 388"/>
                <a:gd name="T16" fmla="*/ 2147483647 w 1611"/>
                <a:gd name="T17" fmla="*/ 2147483647 h 388"/>
                <a:gd name="T18" fmla="*/ 2147483647 w 1611"/>
                <a:gd name="T19" fmla="*/ 2147483647 h 388"/>
                <a:gd name="T20" fmla="*/ 2147483647 w 1611"/>
                <a:gd name="T21" fmla="*/ 2147483647 h 388"/>
                <a:gd name="T22" fmla="*/ 2147483647 w 1611"/>
                <a:gd name="T23" fmla="*/ 2147483647 h 388"/>
                <a:gd name="T24" fmla="*/ 2147483647 w 1611"/>
                <a:gd name="T25" fmla="*/ 2147483647 h 388"/>
                <a:gd name="T26" fmla="*/ 2147483647 w 1611"/>
                <a:gd name="T27" fmla="*/ 2147483647 h 388"/>
                <a:gd name="T28" fmla="*/ 2147483647 w 1611"/>
                <a:gd name="T29" fmla="*/ 2147483647 h 388"/>
                <a:gd name="T30" fmla="*/ 2147483647 w 1611"/>
                <a:gd name="T31" fmla="*/ 2147483647 h 388"/>
                <a:gd name="T32" fmla="*/ 2147483647 w 1611"/>
                <a:gd name="T33" fmla="*/ 2147483647 h 388"/>
                <a:gd name="T34" fmla="*/ 2147483647 w 1611"/>
                <a:gd name="T35" fmla="*/ 2147483647 h 388"/>
                <a:gd name="T36" fmla="*/ 2147483647 w 1611"/>
                <a:gd name="T37" fmla="*/ 2147483647 h 388"/>
                <a:gd name="T38" fmla="*/ 2147483647 w 1611"/>
                <a:gd name="T39" fmla="*/ 2147483647 h 388"/>
                <a:gd name="T40" fmla="*/ 2147483647 w 1611"/>
                <a:gd name="T41" fmla="*/ 2147483647 h 388"/>
                <a:gd name="T42" fmla="*/ 2147483647 w 1611"/>
                <a:gd name="T43" fmla="*/ 2147483647 h 388"/>
                <a:gd name="T44" fmla="*/ 2147483647 w 1611"/>
                <a:gd name="T45" fmla="*/ 2147483647 h 388"/>
                <a:gd name="T46" fmla="*/ 2147483647 w 1611"/>
                <a:gd name="T47" fmla="*/ 2147483647 h 388"/>
                <a:gd name="T48" fmla="*/ 2147483647 w 1611"/>
                <a:gd name="T49" fmla="*/ 2147483647 h 388"/>
                <a:gd name="T50" fmla="*/ 2147483647 w 1611"/>
                <a:gd name="T51" fmla="*/ 2147483647 h 388"/>
                <a:gd name="T52" fmla="*/ 2147483647 w 1611"/>
                <a:gd name="T53" fmla="*/ 2147483647 h 388"/>
                <a:gd name="T54" fmla="*/ 1001744267 w 1611"/>
                <a:gd name="T55" fmla="*/ 2147483647 h 388"/>
                <a:gd name="T56" fmla="*/ 0 w 1611"/>
                <a:gd name="T57" fmla="*/ 2147483647 h 388"/>
                <a:gd name="T58" fmla="*/ 2147483647 w 1611"/>
                <a:gd name="T59" fmla="*/ 2147483647 h 388"/>
                <a:gd name="T60" fmla="*/ 2147483647 w 1611"/>
                <a:gd name="T61" fmla="*/ 2147483647 h 388"/>
                <a:gd name="T62" fmla="*/ 2147483647 w 1611"/>
                <a:gd name="T63" fmla="*/ 2147483647 h 388"/>
                <a:gd name="T64" fmla="*/ 2147483647 w 1611"/>
                <a:gd name="T65" fmla="*/ 2147483647 h 388"/>
                <a:gd name="T66" fmla="*/ 2147483647 w 1611"/>
                <a:gd name="T67" fmla="*/ 2147483647 h 388"/>
                <a:gd name="T68" fmla="*/ 2147483647 w 1611"/>
                <a:gd name="T69" fmla="*/ 2147483647 h 388"/>
                <a:gd name="T70" fmla="*/ 2147483647 w 1611"/>
                <a:gd name="T71" fmla="*/ 2147483647 h 388"/>
                <a:gd name="T72" fmla="*/ 2147483647 w 1611"/>
                <a:gd name="T73" fmla="*/ 2147483647 h 388"/>
                <a:gd name="T74" fmla="*/ 2147483647 w 1611"/>
                <a:gd name="T75" fmla="*/ 2147483647 h 388"/>
                <a:gd name="T76" fmla="*/ 2147483647 w 1611"/>
                <a:gd name="T77" fmla="*/ 2147483647 h 388"/>
                <a:gd name="T78" fmla="*/ 2147483647 w 1611"/>
                <a:gd name="T79" fmla="*/ 2147483647 h 388"/>
                <a:gd name="T80" fmla="*/ 2147483647 w 1611"/>
                <a:gd name="T81" fmla="*/ 2147483647 h 388"/>
                <a:gd name="T82" fmla="*/ 2147483647 w 1611"/>
                <a:gd name="T83" fmla="*/ 2147483647 h 388"/>
                <a:gd name="T84" fmla="*/ 2147483647 w 1611"/>
                <a:gd name="T85" fmla="*/ 2147483647 h 388"/>
                <a:gd name="T86" fmla="*/ 2147483647 w 1611"/>
                <a:gd name="T87" fmla="*/ 2147483647 h 388"/>
                <a:gd name="T88" fmla="*/ 2147483647 w 1611"/>
                <a:gd name="T89" fmla="*/ 2147483647 h 388"/>
                <a:gd name="T90" fmla="*/ 2147483647 w 1611"/>
                <a:gd name="T91" fmla="*/ 2147483647 h 388"/>
                <a:gd name="T92" fmla="*/ 2147483647 w 1611"/>
                <a:gd name="T93" fmla="*/ 2147483647 h 388"/>
                <a:gd name="T94" fmla="*/ 2147483647 w 1611"/>
                <a:gd name="T95" fmla="*/ 2147483647 h 388"/>
                <a:gd name="T96" fmla="*/ 2147483647 w 1611"/>
                <a:gd name="T97" fmla="*/ 1000502113 h 388"/>
                <a:gd name="T98" fmla="*/ 2147483647 w 1611"/>
                <a:gd name="T99" fmla="*/ 0 h 3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11"/>
                <a:gd name="T151" fmla="*/ 0 h 388"/>
                <a:gd name="T152" fmla="*/ 1611 w 1611"/>
                <a:gd name="T153" fmla="*/ 388 h 3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11" h="388">
                  <a:moveTo>
                    <a:pt x="1208" y="0"/>
                  </a:moveTo>
                  <a:lnTo>
                    <a:pt x="1212" y="0"/>
                  </a:lnTo>
                  <a:lnTo>
                    <a:pt x="1218" y="2"/>
                  </a:lnTo>
                  <a:lnTo>
                    <a:pt x="1223" y="2"/>
                  </a:lnTo>
                  <a:lnTo>
                    <a:pt x="1231" y="4"/>
                  </a:lnTo>
                  <a:lnTo>
                    <a:pt x="1241" y="6"/>
                  </a:lnTo>
                  <a:lnTo>
                    <a:pt x="1250" y="8"/>
                  </a:lnTo>
                  <a:lnTo>
                    <a:pt x="1262" y="11"/>
                  </a:lnTo>
                  <a:lnTo>
                    <a:pt x="1273" y="13"/>
                  </a:lnTo>
                  <a:lnTo>
                    <a:pt x="1287" y="17"/>
                  </a:lnTo>
                  <a:lnTo>
                    <a:pt x="1302" y="21"/>
                  </a:lnTo>
                  <a:lnTo>
                    <a:pt x="1317" y="25"/>
                  </a:lnTo>
                  <a:lnTo>
                    <a:pt x="1335" y="31"/>
                  </a:lnTo>
                  <a:lnTo>
                    <a:pt x="1352" y="36"/>
                  </a:lnTo>
                  <a:lnTo>
                    <a:pt x="1371" y="42"/>
                  </a:lnTo>
                  <a:lnTo>
                    <a:pt x="1390" y="48"/>
                  </a:lnTo>
                  <a:lnTo>
                    <a:pt x="1411" y="54"/>
                  </a:lnTo>
                  <a:lnTo>
                    <a:pt x="1436" y="65"/>
                  </a:lnTo>
                  <a:lnTo>
                    <a:pt x="1459" y="75"/>
                  </a:lnTo>
                  <a:lnTo>
                    <a:pt x="1480" y="84"/>
                  </a:lnTo>
                  <a:lnTo>
                    <a:pt x="1500" y="94"/>
                  </a:lnTo>
                  <a:lnTo>
                    <a:pt x="1517" y="106"/>
                  </a:lnTo>
                  <a:lnTo>
                    <a:pt x="1534" y="115"/>
                  </a:lnTo>
                  <a:lnTo>
                    <a:pt x="1548" y="125"/>
                  </a:lnTo>
                  <a:lnTo>
                    <a:pt x="1561" y="134"/>
                  </a:lnTo>
                  <a:lnTo>
                    <a:pt x="1573" y="144"/>
                  </a:lnTo>
                  <a:lnTo>
                    <a:pt x="1582" y="152"/>
                  </a:lnTo>
                  <a:lnTo>
                    <a:pt x="1592" y="161"/>
                  </a:lnTo>
                  <a:lnTo>
                    <a:pt x="1598" y="171"/>
                  </a:lnTo>
                  <a:lnTo>
                    <a:pt x="1603" y="178"/>
                  </a:lnTo>
                  <a:lnTo>
                    <a:pt x="1607" y="188"/>
                  </a:lnTo>
                  <a:lnTo>
                    <a:pt x="1609" y="196"/>
                  </a:lnTo>
                  <a:lnTo>
                    <a:pt x="1611" y="203"/>
                  </a:lnTo>
                  <a:lnTo>
                    <a:pt x="1609" y="211"/>
                  </a:lnTo>
                  <a:lnTo>
                    <a:pt x="1607" y="219"/>
                  </a:lnTo>
                  <a:lnTo>
                    <a:pt x="1603" y="226"/>
                  </a:lnTo>
                  <a:lnTo>
                    <a:pt x="1598" y="232"/>
                  </a:lnTo>
                  <a:lnTo>
                    <a:pt x="1590" y="240"/>
                  </a:lnTo>
                  <a:lnTo>
                    <a:pt x="1580" y="246"/>
                  </a:lnTo>
                  <a:lnTo>
                    <a:pt x="1569" y="251"/>
                  </a:lnTo>
                  <a:lnTo>
                    <a:pt x="1557" y="257"/>
                  </a:lnTo>
                  <a:lnTo>
                    <a:pt x="1542" y="263"/>
                  </a:lnTo>
                  <a:lnTo>
                    <a:pt x="1527" y="269"/>
                  </a:lnTo>
                  <a:lnTo>
                    <a:pt x="1507" y="274"/>
                  </a:lnTo>
                  <a:lnTo>
                    <a:pt x="1488" y="280"/>
                  </a:lnTo>
                  <a:lnTo>
                    <a:pt x="1467" y="284"/>
                  </a:lnTo>
                  <a:lnTo>
                    <a:pt x="1444" y="290"/>
                  </a:lnTo>
                  <a:lnTo>
                    <a:pt x="1419" y="294"/>
                  </a:lnTo>
                  <a:lnTo>
                    <a:pt x="1392" y="299"/>
                  </a:lnTo>
                  <a:lnTo>
                    <a:pt x="1315" y="309"/>
                  </a:lnTo>
                  <a:lnTo>
                    <a:pt x="1239" y="317"/>
                  </a:lnTo>
                  <a:lnTo>
                    <a:pt x="1081" y="334"/>
                  </a:lnTo>
                  <a:lnTo>
                    <a:pt x="924" y="353"/>
                  </a:lnTo>
                  <a:lnTo>
                    <a:pt x="766" y="370"/>
                  </a:lnTo>
                  <a:lnTo>
                    <a:pt x="728" y="374"/>
                  </a:lnTo>
                  <a:lnTo>
                    <a:pt x="690" y="378"/>
                  </a:lnTo>
                  <a:lnTo>
                    <a:pt x="651" y="382"/>
                  </a:lnTo>
                  <a:lnTo>
                    <a:pt x="615" y="384"/>
                  </a:lnTo>
                  <a:lnTo>
                    <a:pt x="576" y="386"/>
                  </a:lnTo>
                  <a:lnTo>
                    <a:pt x="540" y="388"/>
                  </a:lnTo>
                  <a:lnTo>
                    <a:pt x="501" y="388"/>
                  </a:lnTo>
                  <a:lnTo>
                    <a:pt x="467" y="388"/>
                  </a:lnTo>
                  <a:lnTo>
                    <a:pt x="429" y="388"/>
                  </a:lnTo>
                  <a:lnTo>
                    <a:pt x="390" y="386"/>
                  </a:lnTo>
                  <a:lnTo>
                    <a:pt x="350" y="384"/>
                  </a:lnTo>
                  <a:lnTo>
                    <a:pt x="311" y="380"/>
                  </a:lnTo>
                  <a:lnTo>
                    <a:pt x="273" y="376"/>
                  </a:lnTo>
                  <a:lnTo>
                    <a:pt x="233" y="370"/>
                  </a:lnTo>
                  <a:lnTo>
                    <a:pt x="194" y="365"/>
                  </a:lnTo>
                  <a:lnTo>
                    <a:pt x="154" y="359"/>
                  </a:lnTo>
                  <a:lnTo>
                    <a:pt x="135" y="355"/>
                  </a:lnTo>
                  <a:lnTo>
                    <a:pt x="118" y="351"/>
                  </a:lnTo>
                  <a:lnTo>
                    <a:pt x="100" y="347"/>
                  </a:lnTo>
                  <a:lnTo>
                    <a:pt x="87" y="344"/>
                  </a:lnTo>
                  <a:lnTo>
                    <a:pt x="71" y="340"/>
                  </a:lnTo>
                  <a:lnTo>
                    <a:pt x="60" y="336"/>
                  </a:lnTo>
                  <a:lnTo>
                    <a:pt x="48" y="332"/>
                  </a:lnTo>
                  <a:lnTo>
                    <a:pt x="39" y="328"/>
                  </a:lnTo>
                  <a:lnTo>
                    <a:pt x="29" y="324"/>
                  </a:lnTo>
                  <a:lnTo>
                    <a:pt x="22" y="319"/>
                  </a:lnTo>
                  <a:lnTo>
                    <a:pt x="14" y="315"/>
                  </a:lnTo>
                  <a:lnTo>
                    <a:pt x="10" y="311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4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6" y="274"/>
                  </a:lnTo>
                  <a:lnTo>
                    <a:pt x="12" y="267"/>
                  </a:lnTo>
                  <a:lnTo>
                    <a:pt x="18" y="261"/>
                  </a:lnTo>
                  <a:lnTo>
                    <a:pt x="27" y="255"/>
                  </a:lnTo>
                  <a:lnTo>
                    <a:pt x="37" y="249"/>
                  </a:lnTo>
                  <a:lnTo>
                    <a:pt x="47" y="244"/>
                  </a:lnTo>
                  <a:lnTo>
                    <a:pt x="60" y="238"/>
                  </a:lnTo>
                  <a:lnTo>
                    <a:pt x="73" y="232"/>
                  </a:lnTo>
                  <a:lnTo>
                    <a:pt x="91" y="226"/>
                  </a:lnTo>
                  <a:lnTo>
                    <a:pt x="108" y="221"/>
                  </a:lnTo>
                  <a:lnTo>
                    <a:pt x="125" y="215"/>
                  </a:lnTo>
                  <a:lnTo>
                    <a:pt x="146" y="209"/>
                  </a:lnTo>
                  <a:lnTo>
                    <a:pt x="167" y="203"/>
                  </a:lnTo>
                  <a:lnTo>
                    <a:pt x="190" y="198"/>
                  </a:lnTo>
                  <a:lnTo>
                    <a:pt x="233" y="190"/>
                  </a:lnTo>
                  <a:lnTo>
                    <a:pt x="271" y="182"/>
                  </a:lnTo>
                  <a:lnTo>
                    <a:pt x="311" y="175"/>
                  </a:lnTo>
                  <a:lnTo>
                    <a:pt x="348" y="167"/>
                  </a:lnTo>
                  <a:lnTo>
                    <a:pt x="386" y="159"/>
                  </a:lnTo>
                  <a:lnTo>
                    <a:pt x="421" y="154"/>
                  </a:lnTo>
                  <a:lnTo>
                    <a:pt x="457" y="146"/>
                  </a:lnTo>
                  <a:lnTo>
                    <a:pt x="490" y="140"/>
                  </a:lnTo>
                  <a:lnTo>
                    <a:pt x="523" y="134"/>
                  </a:lnTo>
                  <a:lnTo>
                    <a:pt x="555" y="127"/>
                  </a:lnTo>
                  <a:lnTo>
                    <a:pt x="586" y="121"/>
                  </a:lnTo>
                  <a:lnTo>
                    <a:pt x="617" y="115"/>
                  </a:lnTo>
                  <a:lnTo>
                    <a:pt x="645" y="109"/>
                  </a:lnTo>
                  <a:lnTo>
                    <a:pt x="674" y="106"/>
                  </a:lnTo>
                  <a:lnTo>
                    <a:pt x="701" y="100"/>
                  </a:lnTo>
                  <a:lnTo>
                    <a:pt x="726" y="94"/>
                  </a:lnTo>
                  <a:lnTo>
                    <a:pt x="751" y="90"/>
                  </a:lnTo>
                  <a:lnTo>
                    <a:pt x="776" y="86"/>
                  </a:lnTo>
                  <a:lnTo>
                    <a:pt x="799" y="81"/>
                  </a:lnTo>
                  <a:lnTo>
                    <a:pt x="820" y="77"/>
                  </a:lnTo>
                  <a:lnTo>
                    <a:pt x="841" y="73"/>
                  </a:lnTo>
                  <a:lnTo>
                    <a:pt x="860" y="69"/>
                  </a:lnTo>
                  <a:lnTo>
                    <a:pt x="880" y="65"/>
                  </a:lnTo>
                  <a:lnTo>
                    <a:pt x="897" y="61"/>
                  </a:lnTo>
                  <a:lnTo>
                    <a:pt x="914" y="59"/>
                  </a:lnTo>
                  <a:lnTo>
                    <a:pt x="930" y="56"/>
                  </a:lnTo>
                  <a:lnTo>
                    <a:pt x="945" y="54"/>
                  </a:lnTo>
                  <a:lnTo>
                    <a:pt x="958" y="50"/>
                  </a:lnTo>
                  <a:lnTo>
                    <a:pt x="972" y="48"/>
                  </a:lnTo>
                  <a:lnTo>
                    <a:pt x="983" y="46"/>
                  </a:lnTo>
                  <a:lnTo>
                    <a:pt x="993" y="44"/>
                  </a:lnTo>
                  <a:lnTo>
                    <a:pt x="1003" y="42"/>
                  </a:lnTo>
                  <a:lnTo>
                    <a:pt x="1026" y="36"/>
                  </a:lnTo>
                  <a:lnTo>
                    <a:pt x="1047" y="33"/>
                  </a:lnTo>
                  <a:lnTo>
                    <a:pt x="1066" y="27"/>
                  </a:lnTo>
                  <a:lnTo>
                    <a:pt x="1085" y="23"/>
                  </a:lnTo>
                  <a:lnTo>
                    <a:pt x="1102" y="19"/>
                  </a:lnTo>
                  <a:lnTo>
                    <a:pt x="1118" y="15"/>
                  </a:lnTo>
                  <a:lnTo>
                    <a:pt x="1133" y="13"/>
                  </a:lnTo>
                  <a:lnTo>
                    <a:pt x="1146" y="10"/>
                  </a:lnTo>
                  <a:lnTo>
                    <a:pt x="1158" y="8"/>
                  </a:lnTo>
                  <a:lnTo>
                    <a:pt x="1170" y="6"/>
                  </a:lnTo>
                  <a:lnTo>
                    <a:pt x="1179" y="4"/>
                  </a:lnTo>
                  <a:lnTo>
                    <a:pt x="1187" y="2"/>
                  </a:lnTo>
                  <a:lnTo>
                    <a:pt x="1194" y="2"/>
                  </a:lnTo>
                  <a:lnTo>
                    <a:pt x="1200" y="2"/>
                  </a:lnTo>
                  <a:lnTo>
                    <a:pt x="1204" y="0"/>
                  </a:lnTo>
                  <a:lnTo>
                    <a:pt x="120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3363913" y="4529138"/>
              <a:ext cx="1665287" cy="373062"/>
            </a:xfrm>
            <a:custGeom>
              <a:avLst/>
              <a:gdLst>
                <a:gd name="T0" fmla="*/ 2147483647 w 2096"/>
                <a:gd name="T1" fmla="*/ 999869797 h 470"/>
                <a:gd name="T2" fmla="*/ 2147483647 w 2096"/>
                <a:gd name="T3" fmla="*/ 2147483647 h 470"/>
                <a:gd name="T4" fmla="*/ 2147483647 w 2096"/>
                <a:gd name="T5" fmla="*/ 2147483647 h 470"/>
                <a:gd name="T6" fmla="*/ 2147483647 w 2096"/>
                <a:gd name="T7" fmla="*/ 2147483647 h 470"/>
                <a:gd name="T8" fmla="*/ 2147483647 w 2096"/>
                <a:gd name="T9" fmla="*/ 2147483647 h 470"/>
                <a:gd name="T10" fmla="*/ 2147483647 w 2096"/>
                <a:gd name="T11" fmla="*/ 2147483647 h 470"/>
                <a:gd name="T12" fmla="*/ 2147483647 w 2096"/>
                <a:gd name="T13" fmla="*/ 2147483647 h 470"/>
                <a:gd name="T14" fmla="*/ 2147483647 w 2096"/>
                <a:gd name="T15" fmla="*/ 2147483647 h 470"/>
                <a:gd name="T16" fmla="*/ 2147483647 w 2096"/>
                <a:gd name="T17" fmla="*/ 2147483647 h 470"/>
                <a:gd name="T18" fmla="*/ 2147483647 w 2096"/>
                <a:gd name="T19" fmla="*/ 2147483647 h 470"/>
                <a:gd name="T20" fmla="*/ 2147483647 w 2096"/>
                <a:gd name="T21" fmla="*/ 2147483647 h 470"/>
                <a:gd name="T22" fmla="*/ 2147483647 w 2096"/>
                <a:gd name="T23" fmla="*/ 2147483647 h 470"/>
                <a:gd name="T24" fmla="*/ 2147483647 w 2096"/>
                <a:gd name="T25" fmla="*/ 2147483647 h 470"/>
                <a:gd name="T26" fmla="*/ 2147483647 w 2096"/>
                <a:gd name="T27" fmla="*/ 2147483647 h 470"/>
                <a:gd name="T28" fmla="*/ 2147483647 w 2096"/>
                <a:gd name="T29" fmla="*/ 2147483647 h 470"/>
                <a:gd name="T30" fmla="*/ 2147483647 w 2096"/>
                <a:gd name="T31" fmla="*/ 2147483647 h 470"/>
                <a:gd name="T32" fmla="*/ 2147483647 w 2096"/>
                <a:gd name="T33" fmla="*/ 2147483647 h 470"/>
                <a:gd name="T34" fmla="*/ 2147483647 w 2096"/>
                <a:gd name="T35" fmla="*/ 2147483647 h 470"/>
                <a:gd name="T36" fmla="*/ 2147483647 w 2096"/>
                <a:gd name="T37" fmla="*/ 2147483647 h 470"/>
                <a:gd name="T38" fmla="*/ 2147483647 w 2096"/>
                <a:gd name="T39" fmla="*/ 2147483647 h 470"/>
                <a:gd name="T40" fmla="*/ 2147483647 w 2096"/>
                <a:gd name="T41" fmla="*/ 2147483647 h 470"/>
                <a:gd name="T42" fmla="*/ 2147483647 w 2096"/>
                <a:gd name="T43" fmla="*/ 2147483647 h 470"/>
                <a:gd name="T44" fmla="*/ 2147483647 w 2096"/>
                <a:gd name="T45" fmla="*/ 2147483647 h 470"/>
                <a:gd name="T46" fmla="*/ 2147483647 w 2096"/>
                <a:gd name="T47" fmla="*/ 2147483647 h 470"/>
                <a:gd name="T48" fmla="*/ 2147483647 w 2096"/>
                <a:gd name="T49" fmla="*/ 2147483647 h 470"/>
                <a:gd name="T50" fmla="*/ 2147483647 w 2096"/>
                <a:gd name="T51" fmla="*/ 2147483647 h 470"/>
                <a:gd name="T52" fmla="*/ 2147483647 w 2096"/>
                <a:gd name="T53" fmla="*/ 2147483647 h 470"/>
                <a:gd name="T54" fmla="*/ 2147483647 w 2096"/>
                <a:gd name="T55" fmla="*/ 2147483647 h 470"/>
                <a:gd name="T56" fmla="*/ 2147483647 w 2096"/>
                <a:gd name="T57" fmla="*/ 2147483647 h 470"/>
                <a:gd name="T58" fmla="*/ 2147483647 w 2096"/>
                <a:gd name="T59" fmla="*/ 2147483647 h 470"/>
                <a:gd name="T60" fmla="*/ 2147483647 w 2096"/>
                <a:gd name="T61" fmla="*/ 2147483647 h 470"/>
                <a:gd name="T62" fmla="*/ 2147483647 w 2096"/>
                <a:gd name="T63" fmla="*/ 2147483647 h 470"/>
                <a:gd name="T64" fmla="*/ 2147483647 w 2096"/>
                <a:gd name="T65" fmla="*/ 2147483647 h 470"/>
                <a:gd name="T66" fmla="*/ 2147483647 w 2096"/>
                <a:gd name="T67" fmla="*/ 2147483647 h 470"/>
                <a:gd name="T68" fmla="*/ 2147483647 w 2096"/>
                <a:gd name="T69" fmla="*/ 2147483647 h 470"/>
                <a:gd name="T70" fmla="*/ 1003042969 w 2096"/>
                <a:gd name="T71" fmla="*/ 2147483647 h 470"/>
                <a:gd name="T72" fmla="*/ 2006084349 w 2096"/>
                <a:gd name="T73" fmla="*/ 2147483647 h 470"/>
                <a:gd name="T74" fmla="*/ 2147483647 w 2096"/>
                <a:gd name="T75" fmla="*/ 2147483647 h 470"/>
                <a:gd name="T76" fmla="*/ 2147483647 w 2096"/>
                <a:gd name="T77" fmla="*/ 2147483647 h 470"/>
                <a:gd name="T78" fmla="*/ 2147483647 w 2096"/>
                <a:gd name="T79" fmla="*/ 2147483647 h 470"/>
                <a:gd name="T80" fmla="*/ 2147483647 w 2096"/>
                <a:gd name="T81" fmla="*/ 2147483647 h 470"/>
                <a:gd name="T82" fmla="*/ 2147483647 w 2096"/>
                <a:gd name="T83" fmla="*/ 2147483647 h 470"/>
                <a:gd name="T84" fmla="*/ 2147483647 w 2096"/>
                <a:gd name="T85" fmla="*/ 2147483647 h 470"/>
                <a:gd name="T86" fmla="*/ 2147483647 w 2096"/>
                <a:gd name="T87" fmla="*/ 2147483647 h 470"/>
                <a:gd name="T88" fmla="*/ 2147483647 w 2096"/>
                <a:gd name="T89" fmla="*/ 2147483647 h 470"/>
                <a:gd name="T90" fmla="*/ 2147483647 w 2096"/>
                <a:gd name="T91" fmla="*/ 2147483647 h 470"/>
                <a:gd name="T92" fmla="*/ 2147483647 w 2096"/>
                <a:gd name="T93" fmla="*/ 2147483647 h 470"/>
                <a:gd name="T94" fmla="*/ 2147483647 w 2096"/>
                <a:gd name="T95" fmla="*/ 2147483647 h 470"/>
                <a:gd name="T96" fmla="*/ 2147483647 w 2096"/>
                <a:gd name="T97" fmla="*/ 2147483647 h 470"/>
                <a:gd name="T98" fmla="*/ 2147483647 w 2096"/>
                <a:gd name="T99" fmla="*/ 2147483647 h 470"/>
                <a:gd name="T100" fmla="*/ 2147483647 w 2096"/>
                <a:gd name="T101" fmla="*/ 2147483647 h 470"/>
                <a:gd name="T102" fmla="*/ 2147483647 w 2096"/>
                <a:gd name="T103" fmla="*/ 2147483647 h 470"/>
                <a:gd name="T104" fmla="*/ 2147483647 w 2096"/>
                <a:gd name="T105" fmla="*/ 2147483647 h 470"/>
                <a:gd name="T106" fmla="*/ 2147483647 w 2096"/>
                <a:gd name="T107" fmla="*/ 0 h 4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96"/>
                <a:gd name="T163" fmla="*/ 0 h 470"/>
                <a:gd name="T164" fmla="*/ 2096 w 2096"/>
                <a:gd name="T165" fmla="*/ 470 h 4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96" h="470">
                  <a:moveTo>
                    <a:pt x="1599" y="0"/>
                  </a:moveTo>
                  <a:lnTo>
                    <a:pt x="1608" y="0"/>
                  </a:lnTo>
                  <a:lnTo>
                    <a:pt x="1622" y="0"/>
                  </a:lnTo>
                  <a:lnTo>
                    <a:pt x="1635" y="2"/>
                  </a:lnTo>
                  <a:lnTo>
                    <a:pt x="1649" y="4"/>
                  </a:lnTo>
                  <a:lnTo>
                    <a:pt x="1664" y="7"/>
                  </a:lnTo>
                  <a:lnTo>
                    <a:pt x="1679" y="11"/>
                  </a:lnTo>
                  <a:lnTo>
                    <a:pt x="1695" y="15"/>
                  </a:lnTo>
                  <a:lnTo>
                    <a:pt x="1714" y="21"/>
                  </a:lnTo>
                  <a:lnTo>
                    <a:pt x="1731" y="27"/>
                  </a:lnTo>
                  <a:lnTo>
                    <a:pt x="1751" y="32"/>
                  </a:lnTo>
                  <a:lnTo>
                    <a:pt x="1772" y="40"/>
                  </a:lnTo>
                  <a:lnTo>
                    <a:pt x="1793" y="48"/>
                  </a:lnTo>
                  <a:lnTo>
                    <a:pt x="1814" y="57"/>
                  </a:lnTo>
                  <a:lnTo>
                    <a:pt x="1837" y="67"/>
                  </a:lnTo>
                  <a:lnTo>
                    <a:pt x="1862" y="76"/>
                  </a:lnTo>
                  <a:lnTo>
                    <a:pt x="1887" y="88"/>
                  </a:lnTo>
                  <a:lnTo>
                    <a:pt x="1912" y="99"/>
                  </a:lnTo>
                  <a:lnTo>
                    <a:pt x="1935" y="111"/>
                  </a:lnTo>
                  <a:lnTo>
                    <a:pt x="1958" y="121"/>
                  </a:lnTo>
                  <a:lnTo>
                    <a:pt x="1977" y="130"/>
                  </a:lnTo>
                  <a:lnTo>
                    <a:pt x="1996" y="142"/>
                  </a:lnTo>
                  <a:lnTo>
                    <a:pt x="2013" y="151"/>
                  </a:lnTo>
                  <a:lnTo>
                    <a:pt x="2029" y="161"/>
                  </a:lnTo>
                  <a:lnTo>
                    <a:pt x="2044" y="169"/>
                  </a:lnTo>
                  <a:lnTo>
                    <a:pt x="2056" y="178"/>
                  </a:lnTo>
                  <a:lnTo>
                    <a:pt x="2067" y="186"/>
                  </a:lnTo>
                  <a:lnTo>
                    <a:pt x="2077" y="194"/>
                  </a:lnTo>
                  <a:lnTo>
                    <a:pt x="2083" y="203"/>
                  </a:lnTo>
                  <a:lnTo>
                    <a:pt x="2088" y="209"/>
                  </a:lnTo>
                  <a:lnTo>
                    <a:pt x="2094" y="217"/>
                  </a:lnTo>
                  <a:lnTo>
                    <a:pt x="2096" y="224"/>
                  </a:lnTo>
                  <a:lnTo>
                    <a:pt x="2096" y="232"/>
                  </a:lnTo>
                  <a:lnTo>
                    <a:pt x="2096" y="242"/>
                  </a:lnTo>
                  <a:lnTo>
                    <a:pt x="2094" y="251"/>
                  </a:lnTo>
                  <a:lnTo>
                    <a:pt x="2092" y="259"/>
                  </a:lnTo>
                  <a:lnTo>
                    <a:pt x="2088" y="268"/>
                  </a:lnTo>
                  <a:lnTo>
                    <a:pt x="2083" y="276"/>
                  </a:lnTo>
                  <a:lnTo>
                    <a:pt x="2077" y="284"/>
                  </a:lnTo>
                  <a:lnTo>
                    <a:pt x="2071" y="291"/>
                  </a:lnTo>
                  <a:lnTo>
                    <a:pt x="2061" y="297"/>
                  </a:lnTo>
                  <a:lnTo>
                    <a:pt x="2054" y="305"/>
                  </a:lnTo>
                  <a:lnTo>
                    <a:pt x="2042" y="311"/>
                  </a:lnTo>
                  <a:lnTo>
                    <a:pt x="2031" y="316"/>
                  </a:lnTo>
                  <a:lnTo>
                    <a:pt x="2019" y="322"/>
                  </a:lnTo>
                  <a:lnTo>
                    <a:pt x="2004" y="326"/>
                  </a:lnTo>
                  <a:lnTo>
                    <a:pt x="1990" y="332"/>
                  </a:lnTo>
                  <a:lnTo>
                    <a:pt x="1973" y="336"/>
                  </a:lnTo>
                  <a:lnTo>
                    <a:pt x="1956" y="339"/>
                  </a:lnTo>
                  <a:lnTo>
                    <a:pt x="1944" y="341"/>
                  </a:lnTo>
                  <a:lnTo>
                    <a:pt x="1933" y="345"/>
                  </a:lnTo>
                  <a:lnTo>
                    <a:pt x="1918" y="347"/>
                  </a:lnTo>
                  <a:lnTo>
                    <a:pt x="1902" y="351"/>
                  </a:lnTo>
                  <a:lnTo>
                    <a:pt x="1887" y="353"/>
                  </a:lnTo>
                  <a:lnTo>
                    <a:pt x="1870" y="357"/>
                  </a:lnTo>
                  <a:lnTo>
                    <a:pt x="1850" y="359"/>
                  </a:lnTo>
                  <a:lnTo>
                    <a:pt x="1831" y="361"/>
                  </a:lnTo>
                  <a:lnTo>
                    <a:pt x="1810" y="362"/>
                  </a:lnTo>
                  <a:lnTo>
                    <a:pt x="1787" y="364"/>
                  </a:lnTo>
                  <a:lnTo>
                    <a:pt x="1762" y="364"/>
                  </a:lnTo>
                  <a:lnTo>
                    <a:pt x="1737" y="366"/>
                  </a:lnTo>
                  <a:lnTo>
                    <a:pt x="1712" y="366"/>
                  </a:lnTo>
                  <a:lnTo>
                    <a:pt x="1683" y="368"/>
                  </a:lnTo>
                  <a:lnTo>
                    <a:pt x="1655" y="368"/>
                  </a:lnTo>
                  <a:lnTo>
                    <a:pt x="1624" y="368"/>
                  </a:lnTo>
                  <a:lnTo>
                    <a:pt x="1553" y="368"/>
                  </a:lnTo>
                  <a:lnTo>
                    <a:pt x="1482" y="370"/>
                  </a:lnTo>
                  <a:lnTo>
                    <a:pt x="1409" y="370"/>
                  </a:lnTo>
                  <a:lnTo>
                    <a:pt x="1336" y="374"/>
                  </a:lnTo>
                  <a:lnTo>
                    <a:pt x="1261" y="376"/>
                  </a:lnTo>
                  <a:lnTo>
                    <a:pt x="1184" y="382"/>
                  </a:lnTo>
                  <a:lnTo>
                    <a:pt x="1107" y="386"/>
                  </a:lnTo>
                  <a:lnTo>
                    <a:pt x="1029" y="393"/>
                  </a:lnTo>
                  <a:lnTo>
                    <a:pt x="1002" y="395"/>
                  </a:lnTo>
                  <a:lnTo>
                    <a:pt x="975" y="397"/>
                  </a:lnTo>
                  <a:lnTo>
                    <a:pt x="950" y="401"/>
                  </a:lnTo>
                  <a:lnTo>
                    <a:pt x="923" y="403"/>
                  </a:lnTo>
                  <a:lnTo>
                    <a:pt x="898" y="405"/>
                  </a:lnTo>
                  <a:lnTo>
                    <a:pt x="873" y="409"/>
                  </a:lnTo>
                  <a:lnTo>
                    <a:pt x="850" y="410"/>
                  </a:lnTo>
                  <a:lnTo>
                    <a:pt x="827" y="412"/>
                  </a:lnTo>
                  <a:lnTo>
                    <a:pt x="804" y="414"/>
                  </a:lnTo>
                  <a:lnTo>
                    <a:pt x="783" y="418"/>
                  </a:lnTo>
                  <a:lnTo>
                    <a:pt x="760" y="420"/>
                  </a:lnTo>
                  <a:lnTo>
                    <a:pt x="739" y="422"/>
                  </a:lnTo>
                  <a:lnTo>
                    <a:pt x="720" y="424"/>
                  </a:lnTo>
                  <a:lnTo>
                    <a:pt x="699" y="426"/>
                  </a:lnTo>
                  <a:lnTo>
                    <a:pt x="679" y="428"/>
                  </a:lnTo>
                  <a:lnTo>
                    <a:pt x="662" y="430"/>
                  </a:lnTo>
                  <a:lnTo>
                    <a:pt x="643" y="432"/>
                  </a:lnTo>
                  <a:lnTo>
                    <a:pt x="626" y="434"/>
                  </a:lnTo>
                  <a:lnTo>
                    <a:pt x="608" y="435"/>
                  </a:lnTo>
                  <a:lnTo>
                    <a:pt x="593" y="437"/>
                  </a:lnTo>
                  <a:lnTo>
                    <a:pt x="576" y="439"/>
                  </a:lnTo>
                  <a:lnTo>
                    <a:pt x="560" y="441"/>
                  </a:lnTo>
                  <a:lnTo>
                    <a:pt x="547" y="443"/>
                  </a:lnTo>
                  <a:lnTo>
                    <a:pt x="532" y="445"/>
                  </a:lnTo>
                  <a:lnTo>
                    <a:pt x="518" y="447"/>
                  </a:lnTo>
                  <a:lnTo>
                    <a:pt x="507" y="447"/>
                  </a:lnTo>
                  <a:lnTo>
                    <a:pt x="493" y="449"/>
                  </a:lnTo>
                  <a:lnTo>
                    <a:pt x="482" y="451"/>
                  </a:lnTo>
                  <a:lnTo>
                    <a:pt x="470" y="453"/>
                  </a:lnTo>
                  <a:lnTo>
                    <a:pt x="460" y="455"/>
                  </a:lnTo>
                  <a:lnTo>
                    <a:pt x="451" y="457"/>
                  </a:lnTo>
                  <a:lnTo>
                    <a:pt x="441" y="458"/>
                  </a:lnTo>
                  <a:lnTo>
                    <a:pt x="430" y="460"/>
                  </a:lnTo>
                  <a:lnTo>
                    <a:pt x="420" y="462"/>
                  </a:lnTo>
                  <a:lnTo>
                    <a:pt x="411" y="464"/>
                  </a:lnTo>
                  <a:lnTo>
                    <a:pt x="403" y="466"/>
                  </a:lnTo>
                  <a:lnTo>
                    <a:pt x="395" y="468"/>
                  </a:lnTo>
                  <a:lnTo>
                    <a:pt x="388" y="468"/>
                  </a:lnTo>
                  <a:lnTo>
                    <a:pt x="382" y="470"/>
                  </a:lnTo>
                  <a:lnTo>
                    <a:pt x="378" y="470"/>
                  </a:lnTo>
                  <a:lnTo>
                    <a:pt x="368" y="470"/>
                  </a:lnTo>
                  <a:lnTo>
                    <a:pt x="359" y="468"/>
                  </a:lnTo>
                  <a:lnTo>
                    <a:pt x="349" y="466"/>
                  </a:lnTo>
                  <a:lnTo>
                    <a:pt x="338" y="464"/>
                  </a:lnTo>
                  <a:lnTo>
                    <a:pt x="326" y="462"/>
                  </a:lnTo>
                  <a:lnTo>
                    <a:pt x="313" y="458"/>
                  </a:lnTo>
                  <a:lnTo>
                    <a:pt x="299" y="453"/>
                  </a:lnTo>
                  <a:lnTo>
                    <a:pt x="286" y="449"/>
                  </a:lnTo>
                  <a:lnTo>
                    <a:pt x="270" y="443"/>
                  </a:lnTo>
                  <a:lnTo>
                    <a:pt x="255" y="437"/>
                  </a:lnTo>
                  <a:lnTo>
                    <a:pt x="238" y="430"/>
                  </a:lnTo>
                  <a:lnTo>
                    <a:pt x="221" y="422"/>
                  </a:lnTo>
                  <a:lnTo>
                    <a:pt x="201" y="414"/>
                  </a:lnTo>
                  <a:lnTo>
                    <a:pt x="182" y="407"/>
                  </a:lnTo>
                  <a:lnTo>
                    <a:pt x="161" y="397"/>
                  </a:lnTo>
                  <a:lnTo>
                    <a:pt x="142" y="387"/>
                  </a:lnTo>
                  <a:lnTo>
                    <a:pt x="123" y="378"/>
                  </a:lnTo>
                  <a:lnTo>
                    <a:pt x="107" y="370"/>
                  </a:lnTo>
                  <a:lnTo>
                    <a:pt x="92" y="364"/>
                  </a:lnTo>
                  <a:lnTo>
                    <a:pt x="78" y="357"/>
                  </a:lnTo>
                  <a:lnTo>
                    <a:pt x="65" y="349"/>
                  </a:lnTo>
                  <a:lnTo>
                    <a:pt x="54" y="343"/>
                  </a:lnTo>
                  <a:lnTo>
                    <a:pt x="44" y="338"/>
                  </a:lnTo>
                  <a:lnTo>
                    <a:pt x="34" y="330"/>
                  </a:lnTo>
                  <a:lnTo>
                    <a:pt x="27" y="324"/>
                  </a:lnTo>
                  <a:lnTo>
                    <a:pt x="19" y="318"/>
                  </a:lnTo>
                  <a:lnTo>
                    <a:pt x="13" y="313"/>
                  </a:lnTo>
                  <a:lnTo>
                    <a:pt x="9" y="307"/>
                  </a:lnTo>
                  <a:lnTo>
                    <a:pt x="6" y="301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2" y="274"/>
                  </a:lnTo>
                  <a:lnTo>
                    <a:pt x="4" y="268"/>
                  </a:lnTo>
                  <a:lnTo>
                    <a:pt x="7" y="265"/>
                  </a:lnTo>
                  <a:lnTo>
                    <a:pt x="11" y="261"/>
                  </a:lnTo>
                  <a:lnTo>
                    <a:pt x="17" y="257"/>
                  </a:lnTo>
                  <a:lnTo>
                    <a:pt x="23" y="253"/>
                  </a:lnTo>
                  <a:lnTo>
                    <a:pt x="29" y="249"/>
                  </a:lnTo>
                  <a:lnTo>
                    <a:pt x="36" y="245"/>
                  </a:lnTo>
                  <a:lnTo>
                    <a:pt x="46" y="243"/>
                  </a:lnTo>
                  <a:lnTo>
                    <a:pt x="55" y="240"/>
                  </a:lnTo>
                  <a:lnTo>
                    <a:pt x="65" y="238"/>
                  </a:lnTo>
                  <a:lnTo>
                    <a:pt x="77" y="236"/>
                  </a:lnTo>
                  <a:lnTo>
                    <a:pt x="88" y="234"/>
                  </a:lnTo>
                  <a:lnTo>
                    <a:pt x="102" y="232"/>
                  </a:lnTo>
                  <a:lnTo>
                    <a:pt x="115" y="232"/>
                  </a:lnTo>
                  <a:lnTo>
                    <a:pt x="153" y="226"/>
                  </a:lnTo>
                  <a:lnTo>
                    <a:pt x="192" y="222"/>
                  </a:lnTo>
                  <a:lnTo>
                    <a:pt x="230" y="217"/>
                  </a:lnTo>
                  <a:lnTo>
                    <a:pt x="269" y="213"/>
                  </a:lnTo>
                  <a:lnTo>
                    <a:pt x="309" y="207"/>
                  </a:lnTo>
                  <a:lnTo>
                    <a:pt x="349" y="201"/>
                  </a:lnTo>
                  <a:lnTo>
                    <a:pt x="391" y="197"/>
                  </a:lnTo>
                  <a:lnTo>
                    <a:pt x="432" y="192"/>
                  </a:lnTo>
                  <a:lnTo>
                    <a:pt x="476" y="186"/>
                  </a:lnTo>
                  <a:lnTo>
                    <a:pt x="518" y="180"/>
                  </a:lnTo>
                  <a:lnTo>
                    <a:pt x="562" y="174"/>
                  </a:lnTo>
                  <a:lnTo>
                    <a:pt x="606" y="169"/>
                  </a:lnTo>
                  <a:lnTo>
                    <a:pt x="652" y="161"/>
                  </a:lnTo>
                  <a:lnTo>
                    <a:pt x="699" y="155"/>
                  </a:lnTo>
                  <a:lnTo>
                    <a:pt x="745" y="149"/>
                  </a:lnTo>
                  <a:lnTo>
                    <a:pt x="793" y="142"/>
                  </a:lnTo>
                  <a:lnTo>
                    <a:pt x="827" y="136"/>
                  </a:lnTo>
                  <a:lnTo>
                    <a:pt x="860" y="130"/>
                  </a:lnTo>
                  <a:lnTo>
                    <a:pt x="892" y="124"/>
                  </a:lnTo>
                  <a:lnTo>
                    <a:pt x="925" y="119"/>
                  </a:lnTo>
                  <a:lnTo>
                    <a:pt x="956" y="113"/>
                  </a:lnTo>
                  <a:lnTo>
                    <a:pt x="986" y="107"/>
                  </a:lnTo>
                  <a:lnTo>
                    <a:pt x="1017" y="101"/>
                  </a:lnTo>
                  <a:lnTo>
                    <a:pt x="1046" y="98"/>
                  </a:lnTo>
                  <a:lnTo>
                    <a:pt x="1073" y="92"/>
                  </a:lnTo>
                  <a:lnTo>
                    <a:pt x="1102" y="86"/>
                  </a:lnTo>
                  <a:lnTo>
                    <a:pt x="1129" y="82"/>
                  </a:lnTo>
                  <a:lnTo>
                    <a:pt x="1153" y="78"/>
                  </a:lnTo>
                  <a:lnTo>
                    <a:pt x="1178" y="73"/>
                  </a:lnTo>
                  <a:lnTo>
                    <a:pt x="1203" y="69"/>
                  </a:lnTo>
                  <a:lnTo>
                    <a:pt x="1226" y="65"/>
                  </a:lnTo>
                  <a:lnTo>
                    <a:pt x="1249" y="61"/>
                  </a:lnTo>
                  <a:lnTo>
                    <a:pt x="1271" y="57"/>
                  </a:lnTo>
                  <a:lnTo>
                    <a:pt x="1292" y="53"/>
                  </a:lnTo>
                  <a:lnTo>
                    <a:pt x="1313" y="50"/>
                  </a:lnTo>
                  <a:lnTo>
                    <a:pt x="1332" y="46"/>
                  </a:lnTo>
                  <a:lnTo>
                    <a:pt x="1351" y="44"/>
                  </a:lnTo>
                  <a:lnTo>
                    <a:pt x="1368" y="40"/>
                  </a:lnTo>
                  <a:lnTo>
                    <a:pt x="1386" y="38"/>
                  </a:lnTo>
                  <a:lnTo>
                    <a:pt x="1403" y="34"/>
                  </a:lnTo>
                  <a:lnTo>
                    <a:pt x="1418" y="32"/>
                  </a:lnTo>
                  <a:lnTo>
                    <a:pt x="1434" y="28"/>
                  </a:lnTo>
                  <a:lnTo>
                    <a:pt x="1449" y="27"/>
                  </a:lnTo>
                  <a:lnTo>
                    <a:pt x="1463" y="25"/>
                  </a:lnTo>
                  <a:lnTo>
                    <a:pt x="1474" y="23"/>
                  </a:lnTo>
                  <a:lnTo>
                    <a:pt x="1488" y="21"/>
                  </a:lnTo>
                  <a:lnTo>
                    <a:pt x="1499" y="19"/>
                  </a:lnTo>
                  <a:lnTo>
                    <a:pt x="1509" y="17"/>
                  </a:lnTo>
                  <a:lnTo>
                    <a:pt x="1524" y="13"/>
                  </a:lnTo>
                  <a:lnTo>
                    <a:pt x="1539" y="9"/>
                  </a:lnTo>
                  <a:lnTo>
                    <a:pt x="1553" y="5"/>
                  </a:lnTo>
                  <a:lnTo>
                    <a:pt x="1566" y="4"/>
                  </a:lnTo>
                  <a:lnTo>
                    <a:pt x="1576" y="2"/>
                  </a:lnTo>
                  <a:lnTo>
                    <a:pt x="1585" y="0"/>
                  </a:lnTo>
                  <a:lnTo>
                    <a:pt x="1593" y="0"/>
                  </a:lnTo>
                  <a:lnTo>
                    <a:pt x="15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2" name="Picture 2" descr="C:\Users\Meishing\Desktop\meizhou pics\靠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876800"/>
            <a:ext cx="1295400" cy="1658744"/>
          </a:xfrm>
          <a:prstGeom prst="rect">
            <a:avLst/>
          </a:prstGeom>
          <a:noFill/>
        </p:spPr>
      </p:pic>
      <p:pic>
        <p:nvPicPr>
          <p:cNvPr id="37889" name="Picture 1" descr="C:\Users\Meishing\Desktop\meizhou pics\pics\pics\34.17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14850"/>
            <a:ext cx="5991225" cy="2343150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 rot="2019721">
            <a:off x="856354" y="5455983"/>
            <a:ext cx="2219776" cy="86646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133600" y="4591050"/>
            <a:ext cx="11430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C:\Users\Meishing\Desktop\課本故事圖檔\L2-4\Slide6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53000" y="10668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/>
      <p:bldP spid="18" grpId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ile:Nlyl reading man with glasses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895600"/>
            <a:ext cx="2362200" cy="3342736"/>
          </a:xfrm>
          <a:prstGeom prst="rect">
            <a:avLst/>
          </a:prstGeom>
          <a:noFill/>
        </p:spPr>
      </p:pic>
      <p:pic>
        <p:nvPicPr>
          <p:cNvPr id="35842" name="Picture 2" descr="File:Tacking near Britannia Bridg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0000" r="19000"/>
          <a:stretch>
            <a:fillRect/>
          </a:stretch>
        </p:blipFill>
        <p:spPr bwMode="auto">
          <a:xfrm>
            <a:off x="457200" y="3505200"/>
            <a:ext cx="3505200" cy="2746152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2971800" y="1143000"/>
            <a:ext cx="1562100" cy="1371600"/>
            <a:chOff x="4233862" y="3486150"/>
            <a:chExt cx="4262438" cy="3371850"/>
          </a:xfrm>
        </p:grpSpPr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近視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086600" y="4191000"/>
            <a:ext cx="76200" cy="304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19200" y="25146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667000" y="4953000"/>
            <a:ext cx="457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905000" y="4953000"/>
            <a:ext cx="609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57500" r="29167"/>
          <a:stretch>
            <a:fillRect/>
          </a:stretch>
        </p:blipFill>
        <p:spPr bwMode="auto">
          <a:xfrm>
            <a:off x="762000" y="1169005"/>
            <a:ext cx="1447800" cy="128310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2004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斤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514600" y="5334000"/>
            <a:ext cx="152400" cy="7620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"/>
          <p:cNvGrpSpPr/>
          <p:nvPr/>
        </p:nvGrpSpPr>
        <p:grpSpPr>
          <a:xfrm>
            <a:off x="3352800" y="0"/>
            <a:ext cx="5791200" cy="646331"/>
            <a:chOff x="762000" y="3810000"/>
            <a:chExt cx="5105400" cy="646331"/>
          </a:xfrm>
        </p:grpSpPr>
        <p:sp>
          <p:nvSpPr>
            <p:cNvPr id="24" name="TextBox 2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latin typeface="Adobe Kaiti Std R" pitchFamily="18" charset="-128"/>
                  <a:ea typeface="Adobe Kaiti Std R" pitchFamily="18" charset="-128"/>
                </a:rPr>
                <a:t>哪個國家最靠近加拿大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Action Button: Sound 2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05000" y="0"/>
            <a:ext cx="12954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858000" y="4191000"/>
            <a:ext cx="76200" cy="304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48-31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371600"/>
            <a:ext cx="8078877" cy="5486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981200" y="3352800"/>
            <a:ext cx="5486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81200" y="44196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5562600"/>
            <a:ext cx="426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1200" y="6629400"/>
            <a:ext cx="579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3276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1600200"/>
            <a:ext cx="4876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說說看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你家靠近哪裡？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8-3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9050217" cy="4267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352800"/>
            <a:ext cx="853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44196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54864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3276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609600"/>
            <a:ext cx="5181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說說看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你最近在忙什麼？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15000" y="2667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排球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排隊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500" r="15000"/>
          <a:stretch>
            <a:fillRect/>
          </a:stretch>
        </p:blipFill>
        <p:spPr bwMode="auto">
          <a:xfrm>
            <a:off x="914400" y="1007265"/>
            <a:ext cx="1447800" cy="136864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81400" y="914400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非</a:t>
            </a:r>
            <a:endParaRPr lang="en-US" sz="9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 descr="C:\Users\Meishing\Desktop\meizhou pics\排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838200"/>
            <a:ext cx="1295400" cy="1711207"/>
          </a:xfrm>
          <a:prstGeom prst="rect">
            <a:avLst/>
          </a:prstGeom>
          <a:noFill/>
        </p:spPr>
      </p:pic>
      <p:pic>
        <p:nvPicPr>
          <p:cNvPr id="31746" name="Picture 2" descr="File:Honduras San Ramon Choluteca school Line Up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733800"/>
            <a:ext cx="3657600" cy="2743200"/>
          </a:xfrm>
          <a:prstGeom prst="rect">
            <a:avLst/>
          </a:prstGeom>
          <a:noFill/>
        </p:spPr>
      </p:pic>
      <p:pic>
        <p:nvPicPr>
          <p:cNvPr id="31748" name="Picture 4" descr="Volleyball gam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3581400"/>
            <a:ext cx="3657600" cy="2926081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7620000" cy="646331"/>
            <a:chOff x="762000" y="3810001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1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latin typeface="Adobe Kaiti Std R" pitchFamily="18" charset="-128"/>
                  <a:ea typeface="Adobe Kaiti Std R" pitchFamily="18" charset="-128"/>
                </a:rPr>
                <a:t>明天要開同樂會，桌子排好了嗎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200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0" y="8382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6" grpId="0"/>
      <p:bldP spid="16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7400" y="36576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足球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28956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星球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8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6667"/>
          <a:stretch>
            <a:fillRect/>
          </a:stretch>
        </p:blipFill>
        <p:spPr bwMode="auto">
          <a:xfrm>
            <a:off x="609600" y="1253873"/>
            <a:ext cx="1524000" cy="1350635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5715000" y="4953000"/>
            <a:ext cx="577850" cy="914400"/>
            <a:chOff x="2520950" y="2060575"/>
            <a:chExt cx="1638300" cy="3114675"/>
          </a:xfrm>
        </p:grpSpPr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2" descr="http://upload.wikimedia.org/wikipedia/commons/thumb/a/a9/Planets2013.jpg/1024px-Planets2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33800"/>
            <a:ext cx="4318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File:Youth-soccer-indian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990600"/>
            <a:ext cx="4405501" cy="25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867400" y="46482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求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北極星和指南星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762000"/>
            <a:ext cx="533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影片推薦：天文年展</a:t>
            </a:r>
            <a:r>
              <a:rPr lang="en-US" altLang="zh-TW" dirty="0" smtClean="0"/>
              <a:t>(2</a:t>
            </a:r>
            <a:r>
              <a:rPr lang="zh-TW" altLang="en-US" dirty="0" smtClean="0"/>
              <a:t> 分鐘</a:t>
            </a:r>
            <a:r>
              <a:rPr lang="en-US" altLang="zh-TW" dirty="0" smtClean="0"/>
              <a:t>) https://www.youtube.com/watch?v=J5ONFszpsIc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0" y="11430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此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2000" y="25908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這些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362200" y="3352800"/>
            <a:ext cx="1524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3505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一些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28"/>
          <a:stretch>
            <a:fillRect/>
          </a:stretch>
        </p:blipFill>
        <p:spPr bwMode="auto">
          <a:xfrm>
            <a:off x="762000" y="1158240"/>
            <a:ext cx="1371600" cy="128016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4800600" y="2286000"/>
            <a:ext cx="901700" cy="304800"/>
            <a:chOff x="5334000" y="3886200"/>
            <a:chExt cx="2654300" cy="968348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967774" y="3886200"/>
              <a:ext cx="1384766" cy="279913"/>
            </a:xfrm>
            <a:custGeom>
              <a:avLst/>
              <a:gdLst>
                <a:gd name="T0" fmla="*/ 1847187 w 2789"/>
                <a:gd name="T1" fmla="*/ 3175 h 666"/>
                <a:gd name="T2" fmla="*/ 1914632 w 2789"/>
                <a:gd name="T3" fmla="*/ 18256 h 666"/>
                <a:gd name="T4" fmla="*/ 1989218 w 2789"/>
                <a:gd name="T5" fmla="*/ 45244 h 666"/>
                <a:gd name="T6" fmla="*/ 2072532 w 2789"/>
                <a:gd name="T7" fmla="*/ 84931 h 666"/>
                <a:gd name="T8" fmla="*/ 2133628 w 2789"/>
                <a:gd name="T9" fmla="*/ 119856 h 666"/>
                <a:gd name="T10" fmla="*/ 2174889 w 2789"/>
                <a:gd name="T11" fmla="*/ 152400 h 666"/>
                <a:gd name="T12" fmla="*/ 2200280 w 2789"/>
                <a:gd name="T13" fmla="*/ 188912 h 666"/>
                <a:gd name="T14" fmla="*/ 2212975 w 2789"/>
                <a:gd name="T15" fmla="*/ 228600 h 666"/>
                <a:gd name="T16" fmla="*/ 2208214 w 2789"/>
                <a:gd name="T17" fmla="*/ 254000 h 666"/>
                <a:gd name="T18" fmla="*/ 2188378 w 2789"/>
                <a:gd name="T19" fmla="*/ 273843 h 666"/>
                <a:gd name="T20" fmla="*/ 2153465 w 2789"/>
                <a:gd name="T21" fmla="*/ 292100 h 666"/>
                <a:gd name="T22" fmla="*/ 2103477 w 2789"/>
                <a:gd name="T23" fmla="*/ 308768 h 666"/>
                <a:gd name="T24" fmla="*/ 2057456 w 2789"/>
                <a:gd name="T25" fmla="*/ 321468 h 666"/>
                <a:gd name="T26" fmla="*/ 2009054 w 2789"/>
                <a:gd name="T27" fmla="*/ 331787 h 666"/>
                <a:gd name="T28" fmla="*/ 1946371 w 2789"/>
                <a:gd name="T29" fmla="*/ 345281 h 666"/>
                <a:gd name="T30" fmla="*/ 1874959 w 2789"/>
                <a:gd name="T31" fmla="*/ 359568 h 666"/>
                <a:gd name="T32" fmla="*/ 1792438 w 2789"/>
                <a:gd name="T33" fmla="*/ 374650 h 666"/>
                <a:gd name="T34" fmla="*/ 1698016 w 2789"/>
                <a:gd name="T35" fmla="*/ 391318 h 666"/>
                <a:gd name="T36" fmla="*/ 1594865 w 2789"/>
                <a:gd name="T37" fmla="*/ 407987 h 666"/>
                <a:gd name="T38" fmla="*/ 1479020 w 2789"/>
                <a:gd name="T39" fmla="*/ 426243 h 666"/>
                <a:gd name="T40" fmla="*/ 1311598 w 2789"/>
                <a:gd name="T41" fmla="*/ 449262 h 666"/>
                <a:gd name="T42" fmla="*/ 1143384 w 2789"/>
                <a:gd name="T43" fmla="*/ 469106 h 666"/>
                <a:gd name="T44" fmla="*/ 992625 w 2789"/>
                <a:gd name="T45" fmla="*/ 485775 h 666"/>
                <a:gd name="T46" fmla="*/ 857736 w 2789"/>
                <a:gd name="T47" fmla="*/ 500856 h 666"/>
                <a:gd name="T48" fmla="*/ 738716 w 2789"/>
                <a:gd name="T49" fmla="*/ 511968 h 666"/>
                <a:gd name="T50" fmla="*/ 636359 w 2789"/>
                <a:gd name="T51" fmla="*/ 520700 h 666"/>
                <a:gd name="T52" fmla="*/ 549872 w 2789"/>
                <a:gd name="T53" fmla="*/ 525462 h 666"/>
                <a:gd name="T54" fmla="*/ 480047 w 2789"/>
                <a:gd name="T55" fmla="*/ 528637 h 666"/>
                <a:gd name="T56" fmla="*/ 371342 w 2789"/>
                <a:gd name="T57" fmla="*/ 525462 h 666"/>
                <a:gd name="T58" fmla="*/ 265017 w 2789"/>
                <a:gd name="T59" fmla="*/ 515937 h 666"/>
                <a:gd name="T60" fmla="*/ 178530 w 2789"/>
                <a:gd name="T61" fmla="*/ 497681 h 666"/>
                <a:gd name="T62" fmla="*/ 111085 w 2789"/>
                <a:gd name="T63" fmla="*/ 473868 h 666"/>
                <a:gd name="T64" fmla="*/ 64271 w 2789"/>
                <a:gd name="T65" fmla="*/ 437356 h 666"/>
                <a:gd name="T66" fmla="*/ 30152 w 2789"/>
                <a:gd name="T67" fmla="*/ 401637 h 666"/>
                <a:gd name="T68" fmla="*/ 9522 w 2789"/>
                <a:gd name="T69" fmla="*/ 368300 h 666"/>
                <a:gd name="T70" fmla="*/ 0 w 2789"/>
                <a:gd name="T71" fmla="*/ 336550 h 666"/>
                <a:gd name="T72" fmla="*/ 6348 w 2789"/>
                <a:gd name="T73" fmla="*/ 315118 h 666"/>
                <a:gd name="T74" fmla="*/ 34912 w 2789"/>
                <a:gd name="T75" fmla="*/ 301625 h 666"/>
                <a:gd name="T76" fmla="*/ 86488 w 2789"/>
                <a:gd name="T77" fmla="*/ 290512 h 666"/>
                <a:gd name="T78" fmla="*/ 160280 w 2789"/>
                <a:gd name="T79" fmla="*/ 284956 h 666"/>
                <a:gd name="T80" fmla="*/ 344364 w 2789"/>
                <a:gd name="T81" fmla="*/ 266700 h 666"/>
                <a:gd name="T82" fmla="*/ 571295 w 2789"/>
                <a:gd name="T83" fmla="*/ 237331 h 666"/>
                <a:gd name="T84" fmla="*/ 810128 w 2789"/>
                <a:gd name="T85" fmla="*/ 200819 h 666"/>
                <a:gd name="T86" fmla="*/ 1058483 w 2789"/>
                <a:gd name="T87" fmla="*/ 157956 h 666"/>
                <a:gd name="T88" fmla="*/ 1250501 w 2789"/>
                <a:gd name="T89" fmla="*/ 124619 h 666"/>
                <a:gd name="T90" fmla="*/ 1407608 w 2789"/>
                <a:gd name="T91" fmla="*/ 94456 h 666"/>
                <a:gd name="T92" fmla="*/ 1548844 w 2789"/>
                <a:gd name="T93" fmla="*/ 63500 h 666"/>
                <a:gd name="T94" fmla="*/ 1671832 w 2789"/>
                <a:gd name="T95" fmla="*/ 30162 h 666"/>
                <a:gd name="T96" fmla="*/ 1736102 w 2789"/>
                <a:gd name="T97" fmla="*/ 11906 h 666"/>
                <a:gd name="T98" fmla="*/ 1766254 w 2789"/>
                <a:gd name="T99" fmla="*/ 4762 h 666"/>
                <a:gd name="T100" fmla="*/ 1789264 w 2789"/>
                <a:gd name="T101" fmla="*/ 0 h 666"/>
                <a:gd name="T102" fmla="*/ 1804340 w 2789"/>
                <a:gd name="T103" fmla="*/ 0 h 6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89" h="666">
                  <a:moveTo>
                    <a:pt x="2274" y="0"/>
                  </a:moveTo>
                  <a:lnTo>
                    <a:pt x="2292" y="0"/>
                  </a:lnTo>
                  <a:lnTo>
                    <a:pt x="2309" y="2"/>
                  </a:lnTo>
                  <a:lnTo>
                    <a:pt x="2328" y="4"/>
                  </a:lnTo>
                  <a:lnTo>
                    <a:pt x="2349" y="7"/>
                  </a:lnTo>
                  <a:lnTo>
                    <a:pt x="2368" y="11"/>
                  </a:lnTo>
                  <a:lnTo>
                    <a:pt x="2390" y="17"/>
                  </a:lnTo>
                  <a:lnTo>
                    <a:pt x="2413" y="23"/>
                  </a:lnTo>
                  <a:lnTo>
                    <a:pt x="2436" y="30"/>
                  </a:lnTo>
                  <a:lnTo>
                    <a:pt x="2459" y="38"/>
                  </a:lnTo>
                  <a:lnTo>
                    <a:pt x="2482" y="48"/>
                  </a:lnTo>
                  <a:lnTo>
                    <a:pt x="2507" y="57"/>
                  </a:lnTo>
                  <a:lnTo>
                    <a:pt x="2532" y="69"/>
                  </a:lnTo>
                  <a:lnTo>
                    <a:pt x="2558" y="80"/>
                  </a:lnTo>
                  <a:lnTo>
                    <a:pt x="2583" y="94"/>
                  </a:lnTo>
                  <a:lnTo>
                    <a:pt x="2612" y="107"/>
                  </a:lnTo>
                  <a:lnTo>
                    <a:pt x="2639" y="121"/>
                  </a:lnTo>
                  <a:lnTo>
                    <a:pt x="2656" y="130"/>
                  </a:lnTo>
                  <a:lnTo>
                    <a:pt x="2674" y="140"/>
                  </a:lnTo>
                  <a:lnTo>
                    <a:pt x="2689" y="151"/>
                  </a:lnTo>
                  <a:lnTo>
                    <a:pt x="2704" y="161"/>
                  </a:lnTo>
                  <a:lnTo>
                    <a:pt x="2718" y="171"/>
                  </a:lnTo>
                  <a:lnTo>
                    <a:pt x="2729" y="182"/>
                  </a:lnTo>
                  <a:lnTo>
                    <a:pt x="2741" y="192"/>
                  </a:lnTo>
                  <a:lnTo>
                    <a:pt x="2750" y="203"/>
                  </a:lnTo>
                  <a:lnTo>
                    <a:pt x="2760" y="215"/>
                  </a:lnTo>
                  <a:lnTo>
                    <a:pt x="2768" y="226"/>
                  </a:lnTo>
                  <a:lnTo>
                    <a:pt x="2773" y="238"/>
                  </a:lnTo>
                  <a:lnTo>
                    <a:pt x="2779" y="249"/>
                  </a:lnTo>
                  <a:lnTo>
                    <a:pt x="2783" y="261"/>
                  </a:lnTo>
                  <a:lnTo>
                    <a:pt x="2787" y="274"/>
                  </a:lnTo>
                  <a:lnTo>
                    <a:pt x="2789" y="288"/>
                  </a:lnTo>
                  <a:lnTo>
                    <a:pt x="2789" y="301"/>
                  </a:lnTo>
                  <a:lnTo>
                    <a:pt x="2789" y="307"/>
                  </a:lnTo>
                  <a:lnTo>
                    <a:pt x="2787" y="315"/>
                  </a:lnTo>
                  <a:lnTo>
                    <a:pt x="2783" y="320"/>
                  </a:lnTo>
                  <a:lnTo>
                    <a:pt x="2779" y="326"/>
                  </a:lnTo>
                  <a:lnTo>
                    <a:pt x="2773" y="334"/>
                  </a:lnTo>
                  <a:lnTo>
                    <a:pt x="2768" y="339"/>
                  </a:lnTo>
                  <a:lnTo>
                    <a:pt x="2758" y="345"/>
                  </a:lnTo>
                  <a:lnTo>
                    <a:pt x="2750" y="351"/>
                  </a:lnTo>
                  <a:lnTo>
                    <a:pt x="2739" y="359"/>
                  </a:lnTo>
                  <a:lnTo>
                    <a:pt x="2727" y="364"/>
                  </a:lnTo>
                  <a:lnTo>
                    <a:pt x="2714" y="368"/>
                  </a:lnTo>
                  <a:lnTo>
                    <a:pt x="2701" y="374"/>
                  </a:lnTo>
                  <a:lnTo>
                    <a:pt x="2685" y="380"/>
                  </a:lnTo>
                  <a:lnTo>
                    <a:pt x="2670" y="384"/>
                  </a:lnTo>
                  <a:lnTo>
                    <a:pt x="2651" y="389"/>
                  </a:lnTo>
                  <a:lnTo>
                    <a:pt x="2633" y="393"/>
                  </a:lnTo>
                  <a:lnTo>
                    <a:pt x="2620" y="397"/>
                  </a:lnTo>
                  <a:lnTo>
                    <a:pt x="2608" y="401"/>
                  </a:lnTo>
                  <a:lnTo>
                    <a:pt x="2593" y="405"/>
                  </a:lnTo>
                  <a:lnTo>
                    <a:pt x="2580" y="407"/>
                  </a:lnTo>
                  <a:lnTo>
                    <a:pt x="2564" y="410"/>
                  </a:lnTo>
                  <a:lnTo>
                    <a:pt x="2547" y="414"/>
                  </a:lnTo>
                  <a:lnTo>
                    <a:pt x="2532" y="418"/>
                  </a:lnTo>
                  <a:lnTo>
                    <a:pt x="2512" y="422"/>
                  </a:lnTo>
                  <a:lnTo>
                    <a:pt x="2493" y="428"/>
                  </a:lnTo>
                  <a:lnTo>
                    <a:pt x="2474" y="432"/>
                  </a:lnTo>
                  <a:lnTo>
                    <a:pt x="2453" y="435"/>
                  </a:lnTo>
                  <a:lnTo>
                    <a:pt x="2432" y="439"/>
                  </a:lnTo>
                  <a:lnTo>
                    <a:pt x="2411" y="443"/>
                  </a:lnTo>
                  <a:lnTo>
                    <a:pt x="2388" y="449"/>
                  </a:lnTo>
                  <a:lnTo>
                    <a:pt x="2363" y="453"/>
                  </a:lnTo>
                  <a:lnTo>
                    <a:pt x="2338" y="458"/>
                  </a:lnTo>
                  <a:lnTo>
                    <a:pt x="2313" y="462"/>
                  </a:lnTo>
                  <a:lnTo>
                    <a:pt x="2286" y="468"/>
                  </a:lnTo>
                  <a:lnTo>
                    <a:pt x="2259" y="472"/>
                  </a:lnTo>
                  <a:lnTo>
                    <a:pt x="2230" y="478"/>
                  </a:lnTo>
                  <a:lnTo>
                    <a:pt x="2202" y="481"/>
                  </a:lnTo>
                  <a:lnTo>
                    <a:pt x="2171" y="487"/>
                  </a:lnTo>
                  <a:lnTo>
                    <a:pt x="2140" y="493"/>
                  </a:lnTo>
                  <a:lnTo>
                    <a:pt x="2109" y="497"/>
                  </a:lnTo>
                  <a:lnTo>
                    <a:pt x="2077" y="503"/>
                  </a:lnTo>
                  <a:lnTo>
                    <a:pt x="2044" y="508"/>
                  </a:lnTo>
                  <a:lnTo>
                    <a:pt x="2010" y="514"/>
                  </a:lnTo>
                  <a:lnTo>
                    <a:pt x="1973" y="520"/>
                  </a:lnTo>
                  <a:lnTo>
                    <a:pt x="1939" y="526"/>
                  </a:lnTo>
                  <a:lnTo>
                    <a:pt x="1900" y="531"/>
                  </a:lnTo>
                  <a:lnTo>
                    <a:pt x="1864" y="537"/>
                  </a:lnTo>
                  <a:lnTo>
                    <a:pt x="1825" y="545"/>
                  </a:lnTo>
                  <a:lnTo>
                    <a:pt x="1766" y="551"/>
                  </a:lnTo>
                  <a:lnTo>
                    <a:pt x="1708" y="558"/>
                  </a:lnTo>
                  <a:lnTo>
                    <a:pt x="1653" y="566"/>
                  </a:lnTo>
                  <a:lnTo>
                    <a:pt x="1597" y="572"/>
                  </a:lnTo>
                  <a:lnTo>
                    <a:pt x="1545" y="579"/>
                  </a:lnTo>
                  <a:lnTo>
                    <a:pt x="1491" y="585"/>
                  </a:lnTo>
                  <a:lnTo>
                    <a:pt x="1441" y="591"/>
                  </a:lnTo>
                  <a:lnTo>
                    <a:pt x="1392" y="597"/>
                  </a:lnTo>
                  <a:lnTo>
                    <a:pt x="1344" y="602"/>
                  </a:lnTo>
                  <a:lnTo>
                    <a:pt x="1298" y="608"/>
                  </a:lnTo>
                  <a:lnTo>
                    <a:pt x="1251" y="612"/>
                  </a:lnTo>
                  <a:lnTo>
                    <a:pt x="1207" y="618"/>
                  </a:lnTo>
                  <a:lnTo>
                    <a:pt x="1163" y="622"/>
                  </a:lnTo>
                  <a:lnTo>
                    <a:pt x="1121" y="627"/>
                  </a:lnTo>
                  <a:lnTo>
                    <a:pt x="1081" y="631"/>
                  </a:lnTo>
                  <a:lnTo>
                    <a:pt x="1042" y="635"/>
                  </a:lnTo>
                  <a:lnTo>
                    <a:pt x="1004" y="639"/>
                  </a:lnTo>
                  <a:lnTo>
                    <a:pt x="967" y="643"/>
                  </a:lnTo>
                  <a:lnTo>
                    <a:pt x="931" y="645"/>
                  </a:lnTo>
                  <a:lnTo>
                    <a:pt x="898" y="648"/>
                  </a:lnTo>
                  <a:lnTo>
                    <a:pt x="864" y="650"/>
                  </a:lnTo>
                  <a:lnTo>
                    <a:pt x="833" y="654"/>
                  </a:lnTo>
                  <a:lnTo>
                    <a:pt x="802" y="656"/>
                  </a:lnTo>
                  <a:lnTo>
                    <a:pt x="774" y="658"/>
                  </a:lnTo>
                  <a:lnTo>
                    <a:pt x="745" y="660"/>
                  </a:lnTo>
                  <a:lnTo>
                    <a:pt x="720" y="662"/>
                  </a:lnTo>
                  <a:lnTo>
                    <a:pt x="693" y="662"/>
                  </a:lnTo>
                  <a:lnTo>
                    <a:pt x="670" y="664"/>
                  </a:lnTo>
                  <a:lnTo>
                    <a:pt x="647" y="664"/>
                  </a:lnTo>
                  <a:lnTo>
                    <a:pt x="626" y="666"/>
                  </a:lnTo>
                  <a:lnTo>
                    <a:pt x="605" y="666"/>
                  </a:lnTo>
                  <a:lnTo>
                    <a:pt x="587" y="666"/>
                  </a:lnTo>
                  <a:lnTo>
                    <a:pt x="545" y="666"/>
                  </a:lnTo>
                  <a:lnTo>
                    <a:pt x="507" y="664"/>
                  </a:lnTo>
                  <a:lnTo>
                    <a:pt x="468" y="662"/>
                  </a:lnTo>
                  <a:lnTo>
                    <a:pt x="432" y="660"/>
                  </a:lnTo>
                  <a:lnTo>
                    <a:pt x="397" y="658"/>
                  </a:lnTo>
                  <a:lnTo>
                    <a:pt x="365" y="654"/>
                  </a:lnTo>
                  <a:lnTo>
                    <a:pt x="334" y="650"/>
                  </a:lnTo>
                  <a:lnTo>
                    <a:pt x="303" y="645"/>
                  </a:lnTo>
                  <a:lnTo>
                    <a:pt x="275" y="639"/>
                  </a:lnTo>
                  <a:lnTo>
                    <a:pt x="250" y="633"/>
                  </a:lnTo>
                  <a:lnTo>
                    <a:pt x="225" y="627"/>
                  </a:lnTo>
                  <a:lnTo>
                    <a:pt x="200" y="620"/>
                  </a:lnTo>
                  <a:lnTo>
                    <a:pt x="179" y="612"/>
                  </a:lnTo>
                  <a:lnTo>
                    <a:pt x="159" y="604"/>
                  </a:lnTo>
                  <a:lnTo>
                    <a:pt x="140" y="597"/>
                  </a:lnTo>
                  <a:lnTo>
                    <a:pt x="125" y="587"/>
                  </a:lnTo>
                  <a:lnTo>
                    <a:pt x="109" y="574"/>
                  </a:lnTo>
                  <a:lnTo>
                    <a:pt x="94" y="562"/>
                  </a:lnTo>
                  <a:lnTo>
                    <a:pt x="81" y="551"/>
                  </a:lnTo>
                  <a:lnTo>
                    <a:pt x="69" y="539"/>
                  </a:lnTo>
                  <a:lnTo>
                    <a:pt x="58" y="528"/>
                  </a:lnTo>
                  <a:lnTo>
                    <a:pt x="48" y="516"/>
                  </a:lnTo>
                  <a:lnTo>
                    <a:pt x="38" y="506"/>
                  </a:lnTo>
                  <a:lnTo>
                    <a:pt x="31" y="495"/>
                  </a:lnTo>
                  <a:lnTo>
                    <a:pt x="23" y="483"/>
                  </a:lnTo>
                  <a:lnTo>
                    <a:pt x="17" y="474"/>
                  </a:lnTo>
                  <a:lnTo>
                    <a:pt x="12" y="464"/>
                  </a:lnTo>
                  <a:lnTo>
                    <a:pt x="8" y="453"/>
                  </a:lnTo>
                  <a:lnTo>
                    <a:pt x="4" y="443"/>
                  </a:lnTo>
                  <a:lnTo>
                    <a:pt x="2" y="434"/>
                  </a:lnTo>
                  <a:lnTo>
                    <a:pt x="0" y="424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4" y="403"/>
                  </a:lnTo>
                  <a:lnTo>
                    <a:pt x="8" y="397"/>
                  </a:lnTo>
                  <a:lnTo>
                    <a:pt x="15" y="391"/>
                  </a:lnTo>
                  <a:lnTo>
                    <a:pt x="23" y="387"/>
                  </a:lnTo>
                  <a:lnTo>
                    <a:pt x="33" y="384"/>
                  </a:lnTo>
                  <a:lnTo>
                    <a:pt x="44" y="380"/>
                  </a:lnTo>
                  <a:lnTo>
                    <a:pt x="58" y="376"/>
                  </a:lnTo>
                  <a:lnTo>
                    <a:pt x="73" y="372"/>
                  </a:lnTo>
                  <a:lnTo>
                    <a:pt x="90" y="370"/>
                  </a:lnTo>
                  <a:lnTo>
                    <a:pt x="109" y="366"/>
                  </a:lnTo>
                  <a:lnTo>
                    <a:pt x="129" y="364"/>
                  </a:lnTo>
                  <a:lnTo>
                    <a:pt x="152" y="363"/>
                  </a:lnTo>
                  <a:lnTo>
                    <a:pt x="175" y="361"/>
                  </a:lnTo>
                  <a:lnTo>
                    <a:pt x="202" y="359"/>
                  </a:lnTo>
                  <a:lnTo>
                    <a:pt x="228" y="359"/>
                  </a:lnTo>
                  <a:lnTo>
                    <a:pt x="296" y="351"/>
                  </a:lnTo>
                  <a:lnTo>
                    <a:pt x="365" y="343"/>
                  </a:lnTo>
                  <a:lnTo>
                    <a:pt x="434" y="336"/>
                  </a:lnTo>
                  <a:lnTo>
                    <a:pt x="505" y="326"/>
                  </a:lnTo>
                  <a:lnTo>
                    <a:pt x="576" y="318"/>
                  </a:lnTo>
                  <a:lnTo>
                    <a:pt x="647" y="309"/>
                  </a:lnTo>
                  <a:lnTo>
                    <a:pt x="720" y="299"/>
                  </a:lnTo>
                  <a:lnTo>
                    <a:pt x="795" y="288"/>
                  </a:lnTo>
                  <a:lnTo>
                    <a:pt x="870" y="276"/>
                  </a:lnTo>
                  <a:lnTo>
                    <a:pt x="944" y="267"/>
                  </a:lnTo>
                  <a:lnTo>
                    <a:pt x="1021" y="253"/>
                  </a:lnTo>
                  <a:lnTo>
                    <a:pt x="1098" y="242"/>
                  </a:lnTo>
                  <a:lnTo>
                    <a:pt x="1177" y="228"/>
                  </a:lnTo>
                  <a:lnTo>
                    <a:pt x="1255" y="215"/>
                  </a:lnTo>
                  <a:lnTo>
                    <a:pt x="1334" y="199"/>
                  </a:lnTo>
                  <a:lnTo>
                    <a:pt x="1415" y="186"/>
                  </a:lnTo>
                  <a:lnTo>
                    <a:pt x="1470" y="176"/>
                  </a:lnTo>
                  <a:lnTo>
                    <a:pt x="1524" y="167"/>
                  </a:lnTo>
                  <a:lnTo>
                    <a:pt x="1576" y="157"/>
                  </a:lnTo>
                  <a:lnTo>
                    <a:pt x="1628" y="148"/>
                  </a:lnTo>
                  <a:lnTo>
                    <a:pt x="1678" y="138"/>
                  </a:lnTo>
                  <a:lnTo>
                    <a:pt x="1727" y="128"/>
                  </a:lnTo>
                  <a:lnTo>
                    <a:pt x="1774" y="119"/>
                  </a:lnTo>
                  <a:lnTo>
                    <a:pt x="1821" y="109"/>
                  </a:lnTo>
                  <a:lnTo>
                    <a:pt x="1866" y="100"/>
                  </a:lnTo>
                  <a:lnTo>
                    <a:pt x="1910" y="90"/>
                  </a:lnTo>
                  <a:lnTo>
                    <a:pt x="1952" y="80"/>
                  </a:lnTo>
                  <a:lnTo>
                    <a:pt x="1992" y="71"/>
                  </a:lnTo>
                  <a:lnTo>
                    <a:pt x="2033" y="59"/>
                  </a:lnTo>
                  <a:lnTo>
                    <a:pt x="2071" y="50"/>
                  </a:lnTo>
                  <a:lnTo>
                    <a:pt x="2107" y="38"/>
                  </a:lnTo>
                  <a:lnTo>
                    <a:pt x="2144" y="29"/>
                  </a:lnTo>
                  <a:lnTo>
                    <a:pt x="2167" y="21"/>
                  </a:lnTo>
                  <a:lnTo>
                    <a:pt x="2178" y="17"/>
                  </a:lnTo>
                  <a:lnTo>
                    <a:pt x="2188" y="15"/>
                  </a:lnTo>
                  <a:lnTo>
                    <a:pt x="2200" y="11"/>
                  </a:lnTo>
                  <a:lnTo>
                    <a:pt x="2209" y="9"/>
                  </a:lnTo>
                  <a:lnTo>
                    <a:pt x="2217" y="7"/>
                  </a:lnTo>
                  <a:lnTo>
                    <a:pt x="2226" y="6"/>
                  </a:lnTo>
                  <a:lnTo>
                    <a:pt x="2234" y="4"/>
                  </a:lnTo>
                  <a:lnTo>
                    <a:pt x="2242" y="2"/>
                  </a:lnTo>
                  <a:lnTo>
                    <a:pt x="2248" y="2"/>
                  </a:lnTo>
                  <a:lnTo>
                    <a:pt x="2255" y="0"/>
                  </a:lnTo>
                  <a:lnTo>
                    <a:pt x="2261" y="0"/>
                  </a:lnTo>
                  <a:lnTo>
                    <a:pt x="2265" y="0"/>
                  </a:lnTo>
                  <a:lnTo>
                    <a:pt x="2271" y="0"/>
                  </a:lnTo>
                  <a:lnTo>
                    <a:pt x="227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5334000" y="4482171"/>
              <a:ext cx="2654300" cy="372377"/>
            </a:xfrm>
            <a:custGeom>
              <a:avLst/>
              <a:gdLst>
                <a:gd name="T0" fmla="*/ 3757522 w 5343"/>
                <a:gd name="T1" fmla="*/ 1586 h 887"/>
                <a:gd name="T2" fmla="*/ 3781339 w 5343"/>
                <a:gd name="T3" fmla="*/ 7929 h 887"/>
                <a:gd name="T4" fmla="*/ 3817858 w 5343"/>
                <a:gd name="T5" fmla="*/ 18236 h 887"/>
                <a:gd name="T6" fmla="*/ 3862316 w 5343"/>
                <a:gd name="T7" fmla="*/ 34886 h 887"/>
                <a:gd name="T8" fmla="*/ 3918683 w 5343"/>
                <a:gd name="T9" fmla="*/ 56293 h 887"/>
                <a:gd name="T10" fmla="*/ 3984577 w 5343"/>
                <a:gd name="T11" fmla="*/ 84043 h 887"/>
                <a:gd name="T12" fmla="*/ 4054440 w 5343"/>
                <a:gd name="T13" fmla="*/ 117343 h 887"/>
                <a:gd name="T14" fmla="*/ 4110807 w 5343"/>
                <a:gd name="T15" fmla="*/ 156985 h 887"/>
                <a:gd name="T16" fmla="*/ 4156853 w 5343"/>
                <a:gd name="T17" fmla="*/ 195043 h 887"/>
                <a:gd name="T18" fmla="*/ 4193372 w 5343"/>
                <a:gd name="T19" fmla="*/ 233100 h 887"/>
                <a:gd name="T20" fmla="*/ 4220365 w 5343"/>
                <a:gd name="T21" fmla="*/ 267985 h 887"/>
                <a:gd name="T22" fmla="*/ 4235449 w 5343"/>
                <a:gd name="T23" fmla="*/ 301285 h 887"/>
                <a:gd name="T24" fmla="*/ 4241800 w 5343"/>
                <a:gd name="T25" fmla="*/ 334585 h 887"/>
                <a:gd name="T26" fmla="*/ 4233861 w 5343"/>
                <a:gd name="T27" fmla="*/ 359164 h 887"/>
                <a:gd name="T28" fmla="*/ 4213220 w 5343"/>
                <a:gd name="T29" fmla="*/ 378985 h 887"/>
                <a:gd name="T30" fmla="*/ 4176700 w 5343"/>
                <a:gd name="T31" fmla="*/ 395635 h 887"/>
                <a:gd name="T32" fmla="*/ 4127479 w 5343"/>
                <a:gd name="T33" fmla="*/ 407528 h 887"/>
                <a:gd name="T34" fmla="*/ 4063173 w 5343"/>
                <a:gd name="T35" fmla="*/ 415456 h 887"/>
                <a:gd name="T36" fmla="*/ 3986165 w 5343"/>
                <a:gd name="T37" fmla="*/ 420214 h 887"/>
                <a:gd name="T38" fmla="*/ 3801186 w 5343"/>
                <a:gd name="T39" fmla="*/ 417042 h 887"/>
                <a:gd name="T40" fmla="*/ 3542375 w 5343"/>
                <a:gd name="T41" fmla="*/ 412285 h 887"/>
                <a:gd name="T42" fmla="*/ 3272450 w 5343"/>
                <a:gd name="T43" fmla="*/ 409114 h 887"/>
                <a:gd name="T44" fmla="*/ 2980295 w 5343"/>
                <a:gd name="T45" fmla="*/ 409114 h 887"/>
                <a:gd name="T46" fmla="*/ 2632568 w 5343"/>
                <a:gd name="T47" fmla="*/ 421799 h 887"/>
                <a:gd name="T48" fmla="*/ 2229267 w 5343"/>
                <a:gd name="T49" fmla="*/ 445585 h 887"/>
                <a:gd name="T50" fmla="*/ 1727523 w 5343"/>
                <a:gd name="T51" fmla="*/ 485228 h 887"/>
                <a:gd name="T52" fmla="*/ 1224985 w 5343"/>
                <a:gd name="T53" fmla="*/ 546278 h 887"/>
                <a:gd name="T54" fmla="*/ 848678 w 5343"/>
                <a:gd name="T55" fmla="*/ 620806 h 887"/>
                <a:gd name="T56" fmla="*/ 630355 w 5343"/>
                <a:gd name="T57" fmla="*/ 672342 h 887"/>
                <a:gd name="T58" fmla="*/ 551759 w 5343"/>
                <a:gd name="T59" fmla="*/ 692163 h 887"/>
                <a:gd name="T60" fmla="*/ 499362 w 5343"/>
                <a:gd name="T61" fmla="*/ 701677 h 887"/>
                <a:gd name="T62" fmla="*/ 454110 w 5343"/>
                <a:gd name="T63" fmla="*/ 701677 h 887"/>
                <a:gd name="T64" fmla="*/ 376308 w 5343"/>
                <a:gd name="T65" fmla="*/ 688199 h 887"/>
                <a:gd name="T66" fmla="*/ 283422 w 5343"/>
                <a:gd name="T67" fmla="*/ 655692 h 887"/>
                <a:gd name="T68" fmla="*/ 172276 w 5343"/>
                <a:gd name="T69" fmla="*/ 607327 h 887"/>
                <a:gd name="T70" fmla="*/ 77802 w 5343"/>
                <a:gd name="T71" fmla="*/ 551035 h 887"/>
                <a:gd name="T72" fmla="*/ 26993 w 5343"/>
                <a:gd name="T73" fmla="*/ 511392 h 887"/>
                <a:gd name="T74" fmla="*/ 8733 w 5343"/>
                <a:gd name="T75" fmla="*/ 488399 h 887"/>
                <a:gd name="T76" fmla="*/ 0 w 5343"/>
                <a:gd name="T77" fmla="*/ 466992 h 887"/>
                <a:gd name="T78" fmla="*/ 3176 w 5343"/>
                <a:gd name="T79" fmla="*/ 435278 h 887"/>
                <a:gd name="T80" fmla="*/ 30168 w 5343"/>
                <a:gd name="T81" fmla="*/ 405149 h 887"/>
                <a:gd name="T82" fmla="*/ 83359 w 5343"/>
                <a:gd name="T83" fmla="*/ 382156 h 887"/>
                <a:gd name="T84" fmla="*/ 212765 w 5343"/>
                <a:gd name="T85" fmla="*/ 372642 h 887"/>
                <a:gd name="T86" fmla="*/ 412827 w 5343"/>
                <a:gd name="T87" fmla="*/ 368678 h 887"/>
                <a:gd name="T88" fmla="*/ 593836 w 5343"/>
                <a:gd name="T89" fmla="*/ 360749 h 887"/>
                <a:gd name="T90" fmla="*/ 757379 w 5343"/>
                <a:gd name="T91" fmla="*/ 351235 h 887"/>
                <a:gd name="T92" fmla="*/ 903457 w 5343"/>
                <a:gd name="T93" fmla="*/ 339342 h 887"/>
                <a:gd name="T94" fmla="*/ 1031274 w 5343"/>
                <a:gd name="T95" fmla="*/ 324278 h 887"/>
                <a:gd name="T96" fmla="*/ 1142420 w 5343"/>
                <a:gd name="T97" fmla="*/ 306042 h 887"/>
                <a:gd name="T98" fmla="*/ 1952990 w 5343"/>
                <a:gd name="T99" fmla="*/ 218035 h 887"/>
                <a:gd name="T100" fmla="*/ 2395192 w 5343"/>
                <a:gd name="T101" fmla="*/ 187114 h 887"/>
                <a:gd name="T102" fmla="*/ 2812783 w 5343"/>
                <a:gd name="T103" fmla="*/ 145885 h 887"/>
                <a:gd name="T104" fmla="*/ 3161304 w 5343"/>
                <a:gd name="T105" fmla="*/ 100693 h 887"/>
                <a:gd name="T106" fmla="*/ 3449489 w 5343"/>
                <a:gd name="T107" fmla="*/ 53121 h 887"/>
                <a:gd name="T108" fmla="*/ 3601918 w 5343"/>
                <a:gd name="T109" fmla="*/ 21407 h 887"/>
                <a:gd name="T110" fmla="*/ 3674956 w 5343"/>
                <a:gd name="T111" fmla="*/ 7929 h 887"/>
                <a:gd name="T112" fmla="*/ 3724972 w 5343"/>
                <a:gd name="T113" fmla="*/ 1586 h 8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43" h="887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2"/>
                  </a:lnTo>
                  <a:lnTo>
                    <a:pt x="4738" y="2"/>
                  </a:lnTo>
                  <a:lnTo>
                    <a:pt x="4744" y="4"/>
                  </a:lnTo>
                  <a:lnTo>
                    <a:pt x="4750" y="6"/>
                  </a:lnTo>
                  <a:lnTo>
                    <a:pt x="4758" y="8"/>
                  </a:lnTo>
                  <a:lnTo>
                    <a:pt x="4763" y="10"/>
                  </a:lnTo>
                  <a:lnTo>
                    <a:pt x="4773" y="12"/>
                  </a:lnTo>
                  <a:lnTo>
                    <a:pt x="4781" y="14"/>
                  </a:lnTo>
                  <a:lnTo>
                    <a:pt x="4790" y="17"/>
                  </a:lnTo>
                  <a:lnTo>
                    <a:pt x="4798" y="21"/>
                  </a:lnTo>
                  <a:lnTo>
                    <a:pt x="4809" y="23"/>
                  </a:lnTo>
                  <a:lnTo>
                    <a:pt x="4819" y="27"/>
                  </a:lnTo>
                  <a:lnTo>
                    <a:pt x="4831" y="31"/>
                  </a:lnTo>
                  <a:lnTo>
                    <a:pt x="4842" y="35"/>
                  </a:lnTo>
                  <a:lnTo>
                    <a:pt x="4854" y="40"/>
                  </a:lnTo>
                  <a:lnTo>
                    <a:pt x="4865" y="44"/>
                  </a:lnTo>
                  <a:lnTo>
                    <a:pt x="4879" y="50"/>
                  </a:lnTo>
                  <a:lnTo>
                    <a:pt x="4892" y="54"/>
                  </a:lnTo>
                  <a:lnTo>
                    <a:pt x="4905" y="60"/>
                  </a:lnTo>
                  <a:lnTo>
                    <a:pt x="4921" y="65"/>
                  </a:lnTo>
                  <a:lnTo>
                    <a:pt x="4936" y="71"/>
                  </a:lnTo>
                  <a:lnTo>
                    <a:pt x="4952" y="77"/>
                  </a:lnTo>
                  <a:lnTo>
                    <a:pt x="4967" y="85"/>
                  </a:lnTo>
                  <a:lnTo>
                    <a:pt x="4984" y="90"/>
                  </a:lnTo>
                  <a:lnTo>
                    <a:pt x="5001" y="98"/>
                  </a:lnTo>
                  <a:lnTo>
                    <a:pt x="5019" y="106"/>
                  </a:lnTo>
                  <a:lnTo>
                    <a:pt x="5038" y="113"/>
                  </a:lnTo>
                  <a:lnTo>
                    <a:pt x="5055" y="121"/>
                  </a:lnTo>
                  <a:lnTo>
                    <a:pt x="5074" y="129"/>
                  </a:lnTo>
                  <a:lnTo>
                    <a:pt x="5092" y="138"/>
                  </a:lnTo>
                  <a:lnTo>
                    <a:pt x="5107" y="148"/>
                  </a:lnTo>
                  <a:lnTo>
                    <a:pt x="5122" y="159"/>
                  </a:lnTo>
                  <a:lnTo>
                    <a:pt x="5136" y="169"/>
                  </a:lnTo>
                  <a:lnTo>
                    <a:pt x="5151" y="179"/>
                  </a:lnTo>
                  <a:lnTo>
                    <a:pt x="5165" y="188"/>
                  </a:lnTo>
                  <a:lnTo>
                    <a:pt x="5178" y="198"/>
                  </a:lnTo>
                  <a:lnTo>
                    <a:pt x="5191" y="207"/>
                  </a:lnTo>
                  <a:lnTo>
                    <a:pt x="5203" y="217"/>
                  </a:lnTo>
                  <a:lnTo>
                    <a:pt x="5214" y="229"/>
                  </a:lnTo>
                  <a:lnTo>
                    <a:pt x="5226" y="236"/>
                  </a:lnTo>
                  <a:lnTo>
                    <a:pt x="5236" y="246"/>
                  </a:lnTo>
                  <a:lnTo>
                    <a:pt x="5247" y="255"/>
                  </a:lnTo>
                  <a:lnTo>
                    <a:pt x="5257" y="265"/>
                  </a:lnTo>
                  <a:lnTo>
                    <a:pt x="5266" y="275"/>
                  </a:lnTo>
                  <a:lnTo>
                    <a:pt x="5274" y="284"/>
                  </a:lnTo>
                  <a:lnTo>
                    <a:pt x="5282" y="294"/>
                  </a:lnTo>
                  <a:lnTo>
                    <a:pt x="5289" y="301"/>
                  </a:lnTo>
                  <a:lnTo>
                    <a:pt x="5297" y="311"/>
                  </a:lnTo>
                  <a:lnTo>
                    <a:pt x="5305" y="321"/>
                  </a:lnTo>
                  <a:lnTo>
                    <a:pt x="5310" y="328"/>
                  </a:lnTo>
                  <a:lnTo>
                    <a:pt x="5316" y="338"/>
                  </a:lnTo>
                  <a:lnTo>
                    <a:pt x="5320" y="346"/>
                  </a:lnTo>
                  <a:lnTo>
                    <a:pt x="5326" y="355"/>
                  </a:lnTo>
                  <a:lnTo>
                    <a:pt x="5330" y="363"/>
                  </a:lnTo>
                  <a:lnTo>
                    <a:pt x="5332" y="372"/>
                  </a:lnTo>
                  <a:lnTo>
                    <a:pt x="5335" y="380"/>
                  </a:lnTo>
                  <a:lnTo>
                    <a:pt x="5337" y="390"/>
                  </a:lnTo>
                  <a:lnTo>
                    <a:pt x="5339" y="397"/>
                  </a:lnTo>
                  <a:lnTo>
                    <a:pt x="5341" y="405"/>
                  </a:lnTo>
                  <a:lnTo>
                    <a:pt x="5341" y="415"/>
                  </a:lnTo>
                  <a:lnTo>
                    <a:pt x="5343" y="422"/>
                  </a:lnTo>
                  <a:lnTo>
                    <a:pt x="5341" y="428"/>
                  </a:lnTo>
                  <a:lnTo>
                    <a:pt x="5341" y="436"/>
                  </a:lnTo>
                  <a:lnTo>
                    <a:pt x="5339" y="442"/>
                  </a:lnTo>
                  <a:lnTo>
                    <a:pt x="5337" y="447"/>
                  </a:lnTo>
                  <a:lnTo>
                    <a:pt x="5333" y="453"/>
                  </a:lnTo>
                  <a:lnTo>
                    <a:pt x="5330" y="459"/>
                  </a:lnTo>
                  <a:lnTo>
                    <a:pt x="5324" y="465"/>
                  </a:lnTo>
                  <a:lnTo>
                    <a:pt x="5318" y="468"/>
                  </a:lnTo>
                  <a:lnTo>
                    <a:pt x="5312" y="474"/>
                  </a:lnTo>
                  <a:lnTo>
                    <a:pt x="5307" y="478"/>
                  </a:lnTo>
                  <a:lnTo>
                    <a:pt x="5299" y="484"/>
                  </a:lnTo>
                  <a:lnTo>
                    <a:pt x="5289" y="488"/>
                  </a:lnTo>
                  <a:lnTo>
                    <a:pt x="5282" y="491"/>
                  </a:lnTo>
                  <a:lnTo>
                    <a:pt x="5272" y="495"/>
                  </a:lnTo>
                  <a:lnTo>
                    <a:pt x="5261" y="499"/>
                  </a:lnTo>
                  <a:lnTo>
                    <a:pt x="5251" y="503"/>
                  </a:lnTo>
                  <a:lnTo>
                    <a:pt x="5237" y="507"/>
                  </a:lnTo>
                  <a:lnTo>
                    <a:pt x="5226" y="509"/>
                  </a:lnTo>
                  <a:lnTo>
                    <a:pt x="5213" y="513"/>
                  </a:lnTo>
                  <a:lnTo>
                    <a:pt x="5199" y="514"/>
                  </a:lnTo>
                  <a:lnTo>
                    <a:pt x="5184" y="516"/>
                  </a:lnTo>
                  <a:lnTo>
                    <a:pt x="5168" y="518"/>
                  </a:lnTo>
                  <a:lnTo>
                    <a:pt x="5153" y="520"/>
                  </a:lnTo>
                  <a:lnTo>
                    <a:pt x="5136" y="522"/>
                  </a:lnTo>
                  <a:lnTo>
                    <a:pt x="5118" y="524"/>
                  </a:lnTo>
                  <a:lnTo>
                    <a:pt x="5101" y="526"/>
                  </a:lnTo>
                  <a:lnTo>
                    <a:pt x="5082" y="526"/>
                  </a:lnTo>
                  <a:lnTo>
                    <a:pt x="5063" y="528"/>
                  </a:lnTo>
                  <a:lnTo>
                    <a:pt x="5042" y="528"/>
                  </a:lnTo>
                  <a:lnTo>
                    <a:pt x="5021" y="530"/>
                  </a:lnTo>
                  <a:lnTo>
                    <a:pt x="4999" y="530"/>
                  </a:lnTo>
                  <a:lnTo>
                    <a:pt x="4978" y="530"/>
                  </a:lnTo>
                  <a:lnTo>
                    <a:pt x="4915" y="528"/>
                  </a:lnTo>
                  <a:lnTo>
                    <a:pt x="4852" y="526"/>
                  </a:lnTo>
                  <a:lnTo>
                    <a:pt x="4788" y="526"/>
                  </a:lnTo>
                  <a:lnTo>
                    <a:pt x="4725" y="524"/>
                  </a:lnTo>
                  <a:lnTo>
                    <a:pt x="4660" y="522"/>
                  </a:lnTo>
                  <a:lnTo>
                    <a:pt x="4595" y="522"/>
                  </a:lnTo>
                  <a:lnTo>
                    <a:pt x="4529" y="520"/>
                  </a:lnTo>
                  <a:lnTo>
                    <a:pt x="4462" y="520"/>
                  </a:lnTo>
                  <a:lnTo>
                    <a:pt x="4395" y="518"/>
                  </a:lnTo>
                  <a:lnTo>
                    <a:pt x="4328" y="518"/>
                  </a:lnTo>
                  <a:lnTo>
                    <a:pt x="4261" y="516"/>
                  </a:lnTo>
                  <a:lnTo>
                    <a:pt x="4191" y="516"/>
                  </a:lnTo>
                  <a:lnTo>
                    <a:pt x="4122" y="516"/>
                  </a:lnTo>
                  <a:lnTo>
                    <a:pt x="4051" y="514"/>
                  </a:lnTo>
                  <a:lnTo>
                    <a:pt x="3980" y="514"/>
                  </a:lnTo>
                  <a:lnTo>
                    <a:pt x="3909" y="514"/>
                  </a:lnTo>
                  <a:lnTo>
                    <a:pt x="3833" y="514"/>
                  </a:lnTo>
                  <a:lnTo>
                    <a:pt x="3754" y="516"/>
                  </a:lnTo>
                  <a:lnTo>
                    <a:pt x="3671" y="518"/>
                  </a:lnTo>
                  <a:lnTo>
                    <a:pt x="3587" y="520"/>
                  </a:lnTo>
                  <a:lnTo>
                    <a:pt x="3501" y="524"/>
                  </a:lnTo>
                  <a:lnTo>
                    <a:pt x="3410" y="526"/>
                  </a:lnTo>
                  <a:lnTo>
                    <a:pt x="3316" y="532"/>
                  </a:lnTo>
                  <a:lnTo>
                    <a:pt x="3220" y="536"/>
                  </a:lnTo>
                  <a:lnTo>
                    <a:pt x="3121" y="541"/>
                  </a:lnTo>
                  <a:lnTo>
                    <a:pt x="3019" y="549"/>
                  </a:lnTo>
                  <a:lnTo>
                    <a:pt x="2915" y="555"/>
                  </a:lnTo>
                  <a:lnTo>
                    <a:pt x="2808" y="562"/>
                  </a:lnTo>
                  <a:lnTo>
                    <a:pt x="2698" y="572"/>
                  </a:lnTo>
                  <a:lnTo>
                    <a:pt x="2585" y="580"/>
                  </a:lnTo>
                  <a:lnTo>
                    <a:pt x="2470" y="591"/>
                  </a:lnTo>
                  <a:lnTo>
                    <a:pt x="2351" y="601"/>
                  </a:lnTo>
                  <a:lnTo>
                    <a:pt x="2176" y="612"/>
                  </a:lnTo>
                  <a:lnTo>
                    <a:pt x="2000" y="628"/>
                  </a:lnTo>
                  <a:lnTo>
                    <a:pt x="1819" y="649"/>
                  </a:lnTo>
                  <a:lnTo>
                    <a:pt x="1727" y="660"/>
                  </a:lnTo>
                  <a:lnTo>
                    <a:pt x="1635" y="674"/>
                  </a:lnTo>
                  <a:lnTo>
                    <a:pt x="1543" y="689"/>
                  </a:lnTo>
                  <a:lnTo>
                    <a:pt x="1449" y="706"/>
                  </a:lnTo>
                  <a:lnTo>
                    <a:pt x="1355" y="724"/>
                  </a:lnTo>
                  <a:lnTo>
                    <a:pt x="1261" y="743"/>
                  </a:lnTo>
                  <a:lnTo>
                    <a:pt x="1165" y="762"/>
                  </a:lnTo>
                  <a:lnTo>
                    <a:pt x="1069" y="783"/>
                  </a:lnTo>
                  <a:lnTo>
                    <a:pt x="971" y="806"/>
                  </a:lnTo>
                  <a:lnTo>
                    <a:pt x="873" y="831"/>
                  </a:lnTo>
                  <a:lnTo>
                    <a:pt x="844" y="837"/>
                  </a:lnTo>
                  <a:lnTo>
                    <a:pt x="819" y="843"/>
                  </a:lnTo>
                  <a:lnTo>
                    <a:pt x="794" y="848"/>
                  </a:lnTo>
                  <a:lnTo>
                    <a:pt x="771" y="854"/>
                  </a:lnTo>
                  <a:lnTo>
                    <a:pt x="750" y="860"/>
                  </a:lnTo>
                  <a:lnTo>
                    <a:pt x="731" y="864"/>
                  </a:lnTo>
                  <a:lnTo>
                    <a:pt x="712" y="870"/>
                  </a:lnTo>
                  <a:lnTo>
                    <a:pt x="695" y="873"/>
                  </a:lnTo>
                  <a:lnTo>
                    <a:pt x="679" y="875"/>
                  </a:lnTo>
                  <a:lnTo>
                    <a:pt x="664" y="879"/>
                  </a:lnTo>
                  <a:lnTo>
                    <a:pt x="650" y="881"/>
                  </a:lnTo>
                  <a:lnTo>
                    <a:pt x="639" y="883"/>
                  </a:lnTo>
                  <a:lnTo>
                    <a:pt x="629" y="885"/>
                  </a:lnTo>
                  <a:lnTo>
                    <a:pt x="620" y="887"/>
                  </a:lnTo>
                  <a:lnTo>
                    <a:pt x="612" y="887"/>
                  </a:lnTo>
                  <a:lnTo>
                    <a:pt x="604" y="887"/>
                  </a:lnTo>
                  <a:lnTo>
                    <a:pt x="589" y="887"/>
                  </a:lnTo>
                  <a:lnTo>
                    <a:pt x="572" y="885"/>
                  </a:lnTo>
                  <a:lnTo>
                    <a:pt x="554" y="883"/>
                  </a:lnTo>
                  <a:lnTo>
                    <a:pt x="535" y="881"/>
                  </a:lnTo>
                  <a:lnTo>
                    <a:pt x="516" y="877"/>
                  </a:lnTo>
                  <a:lnTo>
                    <a:pt x="495" y="873"/>
                  </a:lnTo>
                  <a:lnTo>
                    <a:pt x="474" y="868"/>
                  </a:lnTo>
                  <a:lnTo>
                    <a:pt x="453" y="862"/>
                  </a:lnTo>
                  <a:lnTo>
                    <a:pt x="430" y="854"/>
                  </a:lnTo>
                  <a:lnTo>
                    <a:pt x="407" y="847"/>
                  </a:lnTo>
                  <a:lnTo>
                    <a:pt x="382" y="837"/>
                  </a:lnTo>
                  <a:lnTo>
                    <a:pt x="357" y="827"/>
                  </a:lnTo>
                  <a:lnTo>
                    <a:pt x="330" y="818"/>
                  </a:lnTo>
                  <a:lnTo>
                    <a:pt x="303" y="806"/>
                  </a:lnTo>
                  <a:lnTo>
                    <a:pt x="276" y="793"/>
                  </a:lnTo>
                  <a:lnTo>
                    <a:pt x="247" y="781"/>
                  </a:lnTo>
                  <a:lnTo>
                    <a:pt x="217" y="766"/>
                  </a:lnTo>
                  <a:lnTo>
                    <a:pt x="190" y="751"/>
                  </a:lnTo>
                  <a:lnTo>
                    <a:pt x="163" y="737"/>
                  </a:lnTo>
                  <a:lnTo>
                    <a:pt x="140" y="722"/>
                  </a:lnTo>
                  <a:lnTo>
                    <a:pt x="117" y="708"/>
                  </a:lnTo>
                  <a:lnTo>
                    <a:pt x="98" y="695"/>
                  </a:lnTo>
                  <a:lnTo>
                    <a:pt x="78" y="681"/>
                  </a:lnTo>
                  <a:lnTo>
                    <a:pt x="61" y="668"/>
                  </a:lnTo>
                  <a:lnTo>
                    <a:pt x="48" y="657"/>
                  </a:lnTo>
                  <a:lnTo>
                    <a:pt x="40" y="651"/>
                  </a:lnTo>
                  <a:lnTo>
                    <a:pt x="34" y="645"/>
                  </a:lnTo>
                  <a:lnTo>
                    <a:pt x="29" y="637"/>
                  </a:lnTo>
                  <a:lnTo>
                    <a:pt x="23" y="632"/>
                  </a:lnTo>
                  <a:lnTo>
                    <a:pt x="19" y="626"/>
                  </a:lnTo>
                  <a:lnTo>
                    <a:pt x="15" y="620"/>
                  </a:lnTo>
                  <a:lnTo>
                    <a:pt x="11" y="616"/>
                  </a:lnTo>
                  <a:lnTo>
                    <a:pt x="7" y="610"/>
                  </a:lnTo>
                  <a:lnTo>
                    <a:pt x="6" y="605"/>
                  </a:lnTo>
                  <a:lnTo>
                    <a:pt x="4" y="599"/>
                  </a:lnTo>
                  <a:lnTo>
                    <a:pt x="2" y="595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0"/>
                  </a:lnTo>
                  <a:lnTo>
                    <a:pt x="2" y="559"/>
                  </a:lnTo>
                  <a:lnTo>
                    <a:pt x="4" y="549"/>
                  </a:lnTo>
                  <a:lnTo>
                    <a:pt x="9" y="541"/>
                  </a:lnTo>
                  <a:lnTo>
                    <a:pt x="15" y="532"/>
                  </a:lnTo>
                  <a:lnTo>
                    <a:pt x="21" y="524"/>
                  </a:lnTo>
                  <a:lnTo>
                    <a:pt x="29" y="516"/>
                  </a:lnTo>
                  <a:lnTo>
                    <a:pt x="38" y="511"/>
                  </a:lnTo>
                  <a:lnTo>
                    <a:pt x="50" y="503"/>
                  </a:lnTo>
                  <a:lnTo>
                    <a:pt x="61" y="497"/>
                  </a:lnTo>
                  <a:lnTo>
                    <a:pt x="75" y="491"/>
                  </a:lnTo>
                  <a:lnTo>
                    <a:pt x="90" y="488"/>
                  </a:lnTo>
                  <a:lnTo>
                    <a:pt x="105" y="482"/>
                  </a:lnTo>
                  <a:lnTo>
                    <a:pt x="123" y="478"/>
                  </a:lnTo>
                  <a:lnTo>
                    <a:pt x="142" y="476"/>
                  </a:lnTo>
                  <a:lnTo>
                    <a:pt x="161" y="472"/>
                  </a:lnTo>
                  <a:lnTo>
                    <a:pt x="215" y="472"/>
                  </a:lnTo>
                  <a:lnTo>
                    <a:pt x="268" y="470"/>
                  </a:lnTo>
                  <a:lnTo>
                    <a:pt x="320" y="470"/>
                  </a:lnTo>
                  <a:lnTo>
                    <a:pt x="372" y="468"/>
                  </a:lnTo>
                  <a:lnTo>
                    <a:pt x="422" y="466"/>
                  </a:lnTo>
                  <a:lnTo>
                    <a:pt x="472" y="466"/>
                  </a:lnTo>
                  <a:lnTo>
                    <a:pt x="520" y="465"/>
                  </a:lnTo>
                  <a:lnTo>
                    <a:pt x="568" y="463"/>
                  </a:lnTo>
                  <a:lnTo>
                    <a:pt x="614" y="461"/>
                  </a:lnTo>
                  <a:lnTo>
                    <a:pt x="660" y="459"/>
                  </a:lnTo>
                  <a:lnTo>
                    <a:pt x="704" y="457"/>
                  </a:lnTo>
                  <a:lnTo>
                    <a:pt x="748" y="455"/>
                  </a:lnTo>
                  <a:lnTo>
                    <a:pt x="792" y="453"/>
                  </a:lnTo>
                  <a:lnTo>
                    <a:pt x="833" y="451"/>
                  </a:lnTo>
                  <a:lnTo>
                    <a:pt x="875" y="447"/>
                  </a:lnTo>
                  <a:lnTo>
                    <a:pt x="915" y="445"/>
                  </a:lnTo>
                  <a:lnTo>
                    <a:pt x="954" y="443"/>
                  </a:lnTo>
                  <a:lnTo>
                    <a:pt x="994" y="440"/>
                  </a:lnTo>
                  <a:lnTo>
                    <a:pt x="1030" y="438"/>
                  </a:lnTo>
                  <a:lnTo>
                    <a:pt x="1067" y="434"/>
                  </a:lnTo>
                  <a:lnTo>
                    <a:pt x="1103" y="430"/>
                  </a:lnTo>
                  <a:lnTo>
                    <a:pt x="1138" y="428"/>
                  </a:lnTo>
                  <a:lnTo>
                    <a:pt x="1172" y="424"/>
                  </a:lnTo>
                  <a:lnTo>
                    <a:pt x="1205" y="420"/>
                  </a:lnTo>
                  <a:lnTo>
                    <a:pt x="1238" y="417"/>
                  </a:lnTo>
                  <a:lnTo>
                    <a:pt x="1268" y="413"/>
                  </a:lnTo>
                  <a:lnTo>
                    <a:pt x="1299" y="409"/>
                  </a:lnTo>
                  <a:lnTo>
                    <a:pt x="1330" y="405"/>
                  </a:lnTo>
                  <a:lnTo>
                    <a:pt x="1359" y="399"/>
                  </a:lnTo>
                  <a:lnTo>
                    <a:pt x="1385" y="395"/>
                  </a:lnTo>
                  <a:lnTo>
                    <a:pt x="1412" y="392"/>
                  </a:lnTo>
                  <a:lnTo>
                    <a:pt x="1439" y="386"/>
                  </a:lnTo>
                  <a:lnTo>
                    <a:pt x="1633" y="361"/>
                  </a:lnTo>
                  <a:lnTo>
                    <a:pt x="1835" y="336"/>
                  </a:lnTo>
                  <a:lnTo>
                    <a:pt x="2038" y="315"/>
                  </a:lnTo>
                  <a:lnTo>
                    <a:pt x="2247" y="294"/>
                  </a:lnTo>
                  <a:lnTo>
                    <a:pt x="2460" y="275"/>
                  </a:lnTo>
                  <a:lnTo>
                    <a:pt x="2570" y="267"/>
                  </a:lnTo>
                  <a:lnTo>
                    <a:pt x="2679" y="259"/>
                  </a:lnTo>
                  <a:lnTo>
                    <a:pt x="2790" y="250"/>
                  </a:lnTo>
                  <a:lnTo>
                    <a:pt x="2904" y="244"/>
                  </a:lnTo>
                  <a:lnTo>
                    <a:pt x="3017" y="236"/>
                  </a:lnTo>
                  <a:lnTo>
                    <a:pt x="3134" y="229"/>
                  </a:lnTo>
                  <a:lnTo>
                    <a:pt x="3240" y="217"/>
                  </a:lnTo>
                  <a:lnTo>
                    <a:pt x="3345" y="207"/>
                  </a:lnTo>
                  <a:lnTo>
                    <a:pt x="3445" y="196"/>
                  </a:lnTo>
                  <a:lnTo>
                    <a:pt x="3543" y="184"/>
                  </a:lnTo>
                  <a:lnTo>
                    <a:pt x="3637" y="173"/>
                  </a:lnTo>
                  <a:lnTo>
                    <a:pt x="3729" y="161"/>
                  </a:lnTo>
                  <a:lnTo>
                    <a:pt x="3817" y="150"/>
                  </a:lnTo>
                  <a:lnTo>
                    <a:pt x="3902" y="138"/>
                  </a:lnTo>
                  <a:lnTo>
                    <a:pt x="3982" y="127"/>
                  </a:lnTo>
                  <a:lnTo>
                    <a:pt x="4061" y="115"/>
                  </a:lnTo>
                  <a:lnTo>
                    <a:pt x="4138" y="104"/>
                  </a:lnTo>
                  <a:lnTo>
                    <a:pt x="4211" y="90"/>
                  </a:lnTo>
                  <a:lnTo>
                    <a:pt x="4280" y="79"/>
                  </a:lnTo>
                  <a:lnTo>
                    <a:pt x="4345" y="67"/>
                  </a:lnTo>
                  <a:lnTo>
                    <a:pt x="4408" y="54"/>
                  </a:lnTo>
                  <a:lnTo>
                    <a:pt x="4470" y="42"/>
                  </a:lnTo>
                  <a:lnTo>
                    <a:pt x="4493" y="37"/>
                  </a:lnTo>
                  <a:lnTo>
                    <a:pt x="4516" y="33"/>
                  </a:lnTo>
                  <a:lnTo>
                    <a:pt x="4537" y="27"/>
                  </a:lnTo>
                  <a:lnTo>
                    <a:pt x="4558" y="23"/>
                  </a:lnTo>
                  <a:lnTo>
                    <a:pt x="4577" y="19"/>
                  </a:lnTo>
                  <a:lnTo>
                    <a:pt x="4596" y="15"/>
                  </a:lnTo>
                  <a:lnTo>
                    <a:pt x="4614" y="14"/>
                  </a:lnTo>
                  <a:lnTo>
                    <a:pt x="4629" y="10"/>
                  </a:lnTo>
                  <a:lnTo>
                    <a:pt x="4644" y="8"/>
                  </a:lnTo>
                  <a:lnTo>
                    <a:pt x="4658" y="6"/>
                  </a:lnTo>
                  <a:lnTo>
                    <a:pt x="4671" y="4"/>
                  </a:lnTo>
                  <a:lnTo>
                    <a:pt x="4683" y="2"/>
                  </a:lnTo>
                  <a:lnTo>
                    <a:pt x="4692" y="2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0" y="3581400"/>
            <a:ext cx="5715000" cy="3000375"/>
            <a:chOff x="5072742" y="5181600"/>
            <a:chExt cx="2242458" cy="1400175"/>
          </a:xfrm>
        </p:grpSpPr>
        <p:pic>
          <p:nvPicPr>
            <p:cNvPr id="12" name="Picture 3" descr="C:\Users\Meishing\Desktop\meizhou pics\pics\pics\32.22.png"/>
            <p:cNvPicPr>
              <a:picLocks noChangeAspect="1" noChangeArrowheads="1"/>
            </p:cNvPicPr>
            <p:nvPr/>
          </p:nvPicPr>
          <p:blipFill>
            <a:blip r:embed="rId5" cstate="print"/>
            <a:srcRect t="34225" r="56150"/>
            <a:stretch>
              <a:fillRect/>
            </a:stretch>
          </p:blipFill>
          <p:spPr bwMode="auto">
            <a:xfrm>
              <a:off x="5072742" y="5410200"/>
              <a:ext cx="1785258" cy="1171575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6248400" y="51816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05400" y="6172200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1219200" y="3962400"/>
            <a:ext cx="48006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10000" y="5410200"/>
            <a:ext cx="1600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8" idx="3"/>
          </p:cNvCxnSpPr>
          <p:nvPr/>
        </p:nvCxnSpPr>
        <p:spPr>
          <a:xfrm flipH="1">
            <a:off x="5334000" y="4316186"/>
            <a:ext cx="1295400" cy="132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2" grpId="0" animBg="1"/>
      <p:bldP spid="17" grpId="0" animBg="1"/>
      <p:bldP spid="16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1219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認識星球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48-3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561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05000" y="32766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4343400"/>
            <a:ext cx="6705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55626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66294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410200" y="44958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一顆星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2472" r="75056"/>
          <a:stretch>
            <a:fillRect/>
          </a:stretch>
        </p:blipFill>
        <p:spPr bwMode="auto">
          <a:xfrm>
            <a:off x="838200" y="1239520"/>
            <a:ext cx="1447800" cy="1351280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609599" y="3886200"/>
            <a:ext cx="1066801" cy="1295400"/>
            <a:chOff x="3200399" y="1066800"/>
            <a:chExt cx="1066801" cy="1295400"/>
          </a:xfrm>
        </p:grpSpPr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3352800" y="1600200"/>
              <a:ext cx="856113" cy="135417"/>
            </a:xfrm>
            <a:custGeom>
              <a:avLst/>
              <a:gdLst>
                <a:gd name="T0" fmla="*/ 1827110 w 2645"/>
                <a:gd name="T1" fmla="*/ 3187 h 516"/>
                <a:gd name="T2" fmla="*/ 1876341 w 2645"/>
                <a:gd name="T3" fmla="*/ 11952 h 516"/>
                <a:gd name="T4" fmla="*/ 1931130 w 2645"/>
                <a:gd name="T5" fmla="*/ 30279 h 516"/>
                <a:gd name="T6" fmla="*/ 1992272 w 2645"/>
                <a:gd name="T7" fmla="*/ 56575 h 516"/>
                <a:gd name="T8" fmla="*/ 2039121 w 2645"/>
                <a:gd name="T9" fmla="*/ 78089 h 516"/>
                <a:gd name="T10" fmla="*/ 2071677 w 2645"/>
                <a:gd name="T11" fmla="*/ 99603 h 516"/>
                <a:gd name="T12" fmla="*/ 2091528 w 2645"/>
                <a:gd name="T13" fmla="*/ 121914 h 516"/>
                <a:gd name="T14" fmla="*/ 2098675 w 2645"/>
                <a:gd name="T15" fmla="*/ 148210 h 516"/>
                <a:gd name="T16" fmla="*/ 2095499 w 2645"/>
                <a:gd name="T17" fmla="*/ 171318 h 516"/>
                <a:gd name="T18" fmla="*/ 2074059 w 2645"/>
                <a:gd name="T19" fmla="*/ 188051 h 516"/>
                <a:gd name="T20" fmla="*/ 2039121 w 2645"/>
                <a:gd name="T21" fmla="*/ 203191 h 516"/>
                <a:gd name="T22" fmla="*/ 1989096 w 2645"/>
                <a:gd name="T23" fmla="*/ 216737 h 516"/>
                <a:gd name="T24" fmla="*/ 1943041 w 2645"/>
                <a:gd name="T25" fmla="*/ 227892 h 516"/>
                <a:gd name="T26" fmla="*/ 1894604 w 2645"/>
                <a:gd name="T27" fmla="*/ 238251 h 516"/>
                <a:gd name="T28" fmla="*/ 1831874 w 2645"/>
                <a:gd name="T29" fmla="*/ 251000 h 516"/>
                <a:gd name="T30" fmla="*/ 1760409 w 2645"/>
                <a:gd name="T31" fmla="*/ 262952 h 516"/>
                <a:gd name="T32" fmla="*/ 1676240 w 2645"/>
                <a:gd name="T33" fmla="*/ 276498 h 516"/>
                <a:gd name="T34" fmla="*/ 1581748 w 2645"/>
                <a:gd name="T35" fmla="*/ 290045 h 516"/>
                <a:gd name="T36" fmla="*/ 1475345 w 2645"/>
                <a:gd name="T37" fmla="*/ 305981 h 516"/>
                <a:gd name="T38" fmla="*/ 1359414 w 2645"/>
                <a:gd name="T39" fmla="*/ 321121 h 516"/>
                <a:gd name="T40" fmla="*/ 1191869 w 2645"/>
                <a:gd name="T41" fmla="*/ 341041 h 516"/>
                <a:gd name="T42" fmla="*/ 1024325 w 2645"/>
                <a:gd name="T43" fmla="*/ 359368 h 516"/>
                <a:gd name="T44" fmla="*/ 873455 w 2645"/>
                <a:gd name="T45" fmla="*/ 374508 h 516"/>
                <a:gd name="T46" fmla="*/ 739261 w 2645"/>
                <a:gd name="T47" fmla="*/ 388054 h 516"/>
                <a:gd name="T48" fmla="*/ 620153 w 2645"/>
                <a:gd name="T49" fmla="*/ 397616 h 516"/>
                <a:gd name="T50" fmla="*/ 517721 w 2645"/>
                <a:gd name="T51" fmla="*/ 404787 h 516"/>
                <a:gd name="T52" fmla="*/ 431169 w 2645"/>
                <a:gd name="T53" fmla="*/ 409568 h 516"/>
                <a:gd name="T54" fmla="*/ 361293 w 2645"/>
                <a:gd name="T55" fmla="*/ 411162 h 516"/>
                <a:gd name="T56" fmla="*/ 277124 w 2645"/>
                <a:gd name="T57" fmla="*/ 409568 h 516"/>
                <a:gd name="T58" fmla="*/ 197719 w 2645"/>
                <a:gd name="T59" fmla="*/ 403991 h 516"/>
                <a:gd name="T60" fmla="*/ 132606 w 2645"/>
                <a:gd name="T61" fmla="*/ 392835 h 516"/>
                <a:gd name="T62" fmla="*/ 81787 w 2645"/>
                <a:gd name="T63" fmla="*/ 376102 h 516"/>
                <a:gd name="T64" fmla="*/ 46849 w 2645"/>
                <a:gd name="T65" fmla="*/ 351400 h 516"/>
                <a:gd name="T66" fmla="*/ 23027 w 2645"/>
                <a:gd name="T67" fmla="*/ 328292 h 516"/>
                <a:gd name="T68" fmla="*/ 5558 w 2645"/>
                <a:gd name="T69" fmla="*/ 307575 h 516"/>
                <a:gd name="T70" fmla="*/ 0 w 2645"/>
                <a:gd name="T71" fmla="*/ 287654 h 516"/>
                <a:gd name="T72" fmla="*/ 5558 w 2645"/>
                <a:gd name="T73" fmla="*/ 271718 h 516"/>
                <a:gd name="T74" fmla="*/ 33350 w 2645"/>
                <a:gd name="T75" fmla="*/ 258171 h 516"/>
                <a:gd name="T76" fmla="*/ 81787 w 2645"/>
                <a:gd name="T77" fmla="*/ 249406 h 516"/>
                <a:gd name="T78" fmla="*/ 155634 w 2645"/>
                <a:gd name="T79" fmla="*/ 243032 h 516"/>
                <a:gd name="T80" fmla="*/ 339854 w 2645"/>
                <a:gd name="T81" fmla="*/ 227892 h 516"/>
                <a:gd name="T82" fmla="*/ 566952 w 2645"/>
                <a:gd name="T83" fmla="*/ 204784 h 516"/>
                <a:gd name="T84" fmla="*/ 804373 w 2645"/>
                <a:gd name="T85" fmla="*/ 176098 h 516"/>
                <a:gd name="T86" fmla="*/ 1052911 w 2645"/>
                <a:gd name="T87" fmla="*/ 141835 h 516"/>
                <a:gd name="T88" fmla="*/ 1245071 w 2645"/>
                <a:gd name="T89" fmla="*/ 114743 h 516"/>
                <a:gd name="T90" fmla="*/ 1399117 w 2645"/>
                <a:gd name="T91" fmla="*/ 88448 h 516"/>
                <a:gd name="T92" fmla="*/ 1538075 w 2645"/>
                <a:gd name="T93" fmla="*/ 61356 h 516"/>
                <a:gd name="T94" fmla="*/ 1661153 w 2645"/>
                <a:gd name="T95" fmla="*/ 30279 h 516"/>
                <a:gd name="T96" fmla="*/ 1717531 w 2645"/>
                <a:gd name="T97" fmla="*/ 15140 h 516"/>
                <a:gd name="T98" fmla="*/ 1748499 w 2645"/>
                <a:gd name="T99" fmla="*/ 7171 h 516"/>
                <a:gd name="T100" fmla="*/ 1778673 w 2645"/>
                <a:gd name="T101" fmla="*/ 1594 h 516"/>
                <a:gd name="T102" fmla="*/ 1796936 w 2645"/>
                <a:gd name="T103" fmla="*/ 0 h 5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645" h="516">
                  <a:moveTo>
                    <a:pt x="2263" y="0"/>
                  </a:moveTo>
                  <a:lnTo>
                    <a:pt x="2275" y="0"/>
                  </a:lnTo>
                  <a:lnTo>
                    <a:pt x="2288" y="2"/>
                  </a:lnTo>
                  <a:lnTo>
                    <a:pt x="2301" y="4"/>
                  </a:lnTo>
                  <a:lnTo>
                    <a:pt x="2317" y="6"/>
                  </a:lnTo>
                  <a:lnTo>
                    <a:pt x="2332" y="7"/>
                  </a:lnTo>
                  <a:lnTo>
                    <a:pt x="2347" y="11"/>
                  </a:lnTo>
                  <a:lnTo>
                    <a:pt x="2363" y="15"/>
                  </a:lnTo>
                  <a:lnTo>
                    <a:pt x="2380" y="21"/>
                  </a:lnTo>
                  <a:lnTo>
                    <a:pt x="2397" y="27"/>
                  </a:lnTo>
                  <a:lnTo>
                    <a:pt x="2415" y="32"/>
                  </a:lnTo>
                  <a:lnTo>
                    <a:pt x="2432" y="38"/>
                  </a:lnTo>
                  <a:lnTo>
                    <a:pt x="2451" y="46"/>
                  </a:lnTo>
                  <a:lnTo>
                    <a:pt x="2470" y="54"/>
                  </a:lnTo>
                  <a:lnTo>
                    <a:pt x="2490" y="61"/>
                  </a:lnTo>
                  <a:lnTo>
                    <a:pt x="2509" y="71"/>
                  </a:lnTo>
                  <a:lnTo>
                    <a:pt x="2530" y="80"/>
                  </a:lnTo>
                  <a:lnTo>
                    <a:pt x="2543" y="86"/>
                  </a:lnTo>
                  <a:lnTo>
                    <a:pt x="2557" y="92"/>
                  </a:lnTo>
                  <a:lnTo>
                    <a:pt x="2568" y="98"/>
                  </a:lnTo>
                  <a:lnTo>
                    <a:pt x="2580" y="103"/>
                  </a:lnTo>
                  <a:lnTo>
                    <a:pt x="2591" y="111"/>
                  </a:lnTo>
                  <a:lnTo>
                    <a:pt x="2601" y="117"/>
                  </a:lnTo>
                  <a:lnTo>
                    <a:pt x="2609" y="125"/>
                  </a:lnTo>
                  <a:lnTo>
                    <a:pt x="2616" y="132"/>
                  </a:lnTo>
                  <a:lnTo>
                    <a:pt x="2622" y="138"/>
                  </a:lnTo>
                  <a:lnTo>
                    <a:pt x="2628" y="146"/>
                  </a:lnTo>
                  <a:lnTo>
                    <a:pt x="2634" y="153"/>
                  </a:lnTo>
                  <a:lnTo>
                    <a:pt x="2637" y="161"/>
                  </a:lnTo>
                  <a:lnTo>
                    <a:pt x="2639" y="171"/>
                  </a:lnTo>
                  <a:lnTo>
                    <a:pt x="2643" y="178"/>
                  </a:lnTo>
                  <a:lnTo>
                    <a:pt x="2643" y="186"/>
                  </a:lnTo>
                  <a:lnTo>
                    <a:pt x="2645" y="196"/>
                  </a:lnTo>
                  <a:lnTo>
                    <a:pt x="2643" y="201"/>
                  </a:lnTo>
                  <a:lnTo>
                    <a:pt x="2641" y="207"/>
                  </a:lnTo>
                  <a:lnTo>
                    <a:pt x="2639" y="215"/>
                  </a:lnTo>
                  <a:lnTo>
                    <a:pt x="2634" y="221"/>
                  </a:lnTo>
                  <a:lnTo>
                    <a:pt x="2628" y="226"/>
                  </a:lnTo>
                  <a:lnTo>
                    <a:pt x="2622" y="232"/>
                  </a:lnTo>
                  <a:lnTo>
                    <a:pt x="2612" y="236"/>
                  </a:lnTo>
                  <a:lnTo>
                    <a:pt x="2605" y="242"/>
                  </a:lnTo>
                  <a:lnTo>
                    <a:pt x="2593" y="247"/>
                  </a:lnTo>
                  <a:lnTo>
                    <a:pt x="2582" y="251"/>
                  </a:lnTo>
                  <a:lnTo>
                    <a:pt x="2568" y="255"/>
                  </a:lnTo>
                  <a:lnTo>
                    <a:pt x="2555" y="261"/>
                  </a:lnTo>
                  <a:lnTo>
                    <a:pt x="2539" y="265"/>
                  </a:lnTo>
                  <a:lnTo>
                    <a:pt x="2522" y="269"/>
                  </a:lnTo>
                  <a:lnTo>
                    <a:pt x="2505" y="272"/>
                  </a:lnTo>
                  <a:lnTo>
                    <a:pt x="2486" y="276"/>
                  </a:lnTo>
                  <a:lnTo>
                    <a:pt x="2474" y="278"/>
                  </a:lnTo>
                  <a:lnTo>
                    <a:pt x="2463" y="282"/>
                  </a:lnTo>
                  <a:lnTo>
                    <a:pt x="2447" y="286"/>
                  </a:lnTo>
                  <a:lnTo>
                    <a:pt x="2434" y="290"/>
                  </a:lnTo>
                  <a:lnTo>
                    <a:pt x="2419" y="292"/>
                  </a:lnTo>
                  <a:lnTo>
                    <a:pt x="2401" y="295"/>
                  </a:lnTo>
                  <a:lnTo>
                    <a:pt x="2386" y="299"/>
                  </a:lnTo>
                  <a:lnTo>
                    <a:pt x="2367" y="303"/>
                  </a:lnTo>
                  <a:lnTo>
                    <a:pt x="2347" y="307"/>
                  </a:lnTo>
                  <a:lnTo>
                    <a:pt x="2328" y="311"/>
                  </a:lnTo>
                  <a:lnTo>
                    <a:pt x="2307" y="315"/>
                  </a:lnTo>
                  <a:lnTo>
                    <a:pt x="2286" y="318"/>
                  </a:lnTo>
                  <a:lnTo>
                    <a:pt x="2263" y="322"/>
                  </a:lnTo>
                  <a:lnTo>
                    <a:pt x="2240" y="326"/>
                  </a:lnTo>
                  <a:lnTo>
                    <a:pt x="2217" y="330"/>
                  </a:lnTo>
                  <a:lnTo>
                    <a:pt x="2192" y="336"/>
                  </a:lnTo>
                  <a:lnTo>
                    <a:pt x="2165" y="340"/>
                  </a:lnTo>
                  <a:lnTo>
                    <a:pt x="2138" y="343"/>
                  </a:lnTo>
                  <a:lnTo>
                    <a:pt x="2111" y="347"/>
                  </a:lnTo>
                  <a:lnTo>
                    <a:pt x="2083" y="351"/>
                  </a:lnTo>
                  <a:lnTo>
                    <a:pt x="2054" y="357"/>
                  </a:lnTo>
                  <a:lnTo>
                    <a:pt x="2023" y="361"/>
                  </a:lnTo>
                  <a:lnTo>
                    <a:pt x="1992" y="364"/>
                  </a:lnTo>
                  <a:lnTo>
                    <a:pt x="1960" y="370"/>
                  </a:lnTo>
                  <a:lnTo>
                    <a:pt x="1927" y="374"/>
                  </a:lnTo>
                  <a:lnTo>
                    <a:pt x="1893" y="378"/>
                  </a:lnTo>
                  <a:lnTo>
                    <a:pt x="1858" y="384"/>
                  </a:lnTo>
                  <a:lnTo>
                    <a:pt x="1823" y="388"/>
                  </a:lnTo>
                  <a:lnTo>
                    <a:pt x="1787" y="393"/>
                  </a:lnTo>
                  <a:lnTo>
                    <a:pt x="1750" y="397"/>
                  </a:lnTo>
                  <a:lnTo>
                    <a:pt x="1712" y="403"/>
                  </a:lnTo>
                  <a:lnTo>
                    <a:pt x="1674" y="407"/>
                  </a:lnTo>
                  <a:lnTo>
                    <a:pt x="1614" y="414"/>
                  </a:lnTo>
                  <a:lnTo>
                    <a:pt x="1559" y="420"/>
                  </a:lnTo>
                  <a:lnTo>
                    <a:pt x="1501" y="428"/>
                  </a:lnTo>
                  <a:lnTo>
                    <a:pt x="1447" y="434"/>
                  </a:lnTo>
                  <a:lnTo>
                    <a:pt x="1393" y="439"/>
                  </a:lnTo>
                  <a:lnTo>
                    <a:pt x="1342" y="445"/>
                  </a:lnTo>
                  <a:lnTo>
                    <a:pt x="1290" y="451"/>
                  </a:lnTo>
                  <a:lnTo>
                    <a:pt x="1242" y="457"/>
                  </a:lnTo>
                  <a:lnTo>
                    <a:pt x="1194" y="462"/>
                  </a:lnTo>
                  <a:lnTo>
                    <a:pt x="1146" y="466"/>
                  </a:lnTo>
                  <a:lnTo>
                    <a:pt x="1100" y="470"/>
                  </a:lnTo>
                  <a:lnTo>
                    <a:pt x="1056" y="476"/>
                  </a:lnTo>
                  <a:lnTo>
                    <a:pt x="1013" y="480"/>
                  </a:lnTo>
                  <a:lnTo>
                    <a:pt x="971" y="484"/>
                  </a:lnTo>
                  <a:lnTo>
                    <a:pt x="931" y="487"/>
                  </a:lnTo>
                  <a:lnTo>
                    <a:pt x="890" y="491"/>
                  </a:lnTo>
                  <a:lnTo>
                    <a:pt x="852" y="493"/>
                  </a:lnTo>
                  <a:lnTo>
                    <a:pt x="816" y="497"/>
                  </a:lnTo>
                  <a:lnTo>
                    <a:pt x="781" y="499"/>
                  </a:lnTo>
                  <a:lnTo>
                    <a:pt x="747" y="503"/>
                  </a:lnTo>
                  <a:lnTo>
                    <a:pt x="714" y="505"/>
                  </a:lnTo>
                  <a:lnTo>
                    <a:pt x="681" y="507"/>
                  </a:lnTo>
                  <a:lnTo>
                    <a:pt x="652" y="508"/>
                  </a:lnTo>
                  <a:lnTo>
                    <a:pt x="622" y="510"/>
                  </a:lnTo>
                  <a:lnTo>
                    <a:pt x="595" y="512"/>
                  </a:lnTo>
                  <a:lnTo>
                    <a:pt x="568" y="512"/>
                  </a:lnTo>
                  <a:lnTo>
                    <a:pt x="543" y="514"/>
                  </a:lnTo>
                  <a:lnTo>
                    <a:pt x="518" y="514"/>
                  </a:lnTo>
                  <a:lnTo>
                    <a:pt x="497" y="516"/>
                  </a:lnTo>
                  <a:lnTo>
                    <a:pt x="476" y="516"/>
                  </a:lnTo>
                  <a:lnTo>
                    <a:pt x="455" y="516"/>
                  </a:lnTo>
                  <a:lnTo>
                    <a:pt x="436" y="516"/>
                  </a:lnTo>
                  <a:lnTo>
                    <a:pt x="407" y="516"/>
                  </a:lnTo>
                  <a:lnTo>
                    <a:pt x="376" y="516"/>
                  </a:lnTo>
                  <a:lnTo>
                    <a:pt x="349" y="514"/>
                  </a:lnTo>
                  <a:lnTo>
                    <a:pt x="322" y="512"/>
                  </a:lnTo>
                  <a:lnTo>
                    <a:pt x="297" y="510"/>
                  </a:lnTo>
                  <a:lnTo>
                    <a:pt x="272" y="508"/>
                  </a:lnTo>
                  <a:lnTo>
                    <a:pt x="249" y="507"/>
                  </a:lnTo>
                  <a:lnTo>
                    <a:pt x="226" y="503"/>
                  </a:lnTo>
                  <a:lnTo>
                    <a:pt x="205" y="501"/>
                  </a:lnTo>
                  <a:lnTo>
                    <a:pt x="186" y="497"/>
                  </a:lnTo>
                  <a:lnTo>
                    <a:pt x="167" y="493"/>
                  </a:lnTo>
                  <a:lnTo>
                    <a:pt x="150" y="487"/>
                  </a:lnTo>
                  <a:lnTo>
                    <a:pt x="132" y="484"/>
                  </a:lnTo>
                  <a:lnTo>
                    <a:pt x="117" y="478"/>
                  </a:lnTo>
                  <a:lnTo>
                    <a:pt x="103" y="472"/>
                  </a:lnTo>
                  <a:lnTo>
                    <a:pt x="90" y="464"/>
                  </a:lnTo>
                  <a:lnTo>
                    <a:pt x="78" y="457"/>
                  </a:lnTo>
                  <a:lnTo>
                    <a:pt x="69" y="449"/>
                  </a:lnTo>
                  <a:lnTo>
                    <a:pt x="59" y="441"/>
                  </a:lnTo>
                  <a:lnTo>
                    <a:pt x="50" y="436"/>
                  </a:lnTo>
                  <a:lnTo>
                    <a:pt x="42" y="428"/>
                  </a:lnTo>
                  <a:lnTo>
                    <a:pt x="34" y="420"/>
                  </a:lnTo>
                  <a:lnTo>
                    <a:pt x="29" y="412"/>
                  </a:lnTo>
                  <a:lnTo>
                    <a:pt x="21" y="407"/>
                  </a:lnTo>
                  <a:lnTo>
                    <a:pt x="17" y="399"/>
                  </a:lnTo>
                  <a:lnTo>
                    <a:pt x="11" y="391"/>
                  </a:lnTo>
                  <a:lnTo>
                    <a:pt x="7" y="386"/>
                  </a:lnTo>
                  <a:lnTo>
                    <a:pt x="6" y="380"/>
                  </a:lnTo>
                  <a:lnTo>
                    <a:pt x="2" y="374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2" y="345"/>
                  </a:lnTo>
                  <a:lnTo>
                    <a:pt x="7" y="341"/>
                  </a:lnTo>
                  <a:lnTo>
                    <a:pt x="13" y="336"/>
                  </a:lnTo>
                  <a:lnTo>
                    <a:pt x="21" y="332"/>
                  </a:lnTo>
                  <a:lnTo>
                    <a:pt x="31" y="328"/>
                  </a:lnTo>
                  <a:lnTo>
                    <a:pt x="42" y="324"/>
                  </a:lnTo>
                  <a:lnTo>
                    <a:pt x="54" y="322"/>
                  </a:lnTo>
                  <a:lnTo>
                    <a:pt x="69" y="318"/>
                  </a:lnTo>
                  <a:lnTo>
                    <a:pt x="86" y="315"/>
                  </a:lnTo>
                  <a:lnTo>
                    <a:pt x="103" y="313"/>
                  </a:lnTo>
                  <a:lnTo>
                    <a:pt x="125" y="311"/>
                  </a:lnTo>
                  <a:lnTo>
                    <a:pt x="146" y="309"/>
                  </a:lnTo>
                  <a:lnTo>
                    <a:pt x="171" y="307"/>
                  </a:lnTo>
                  <a:lnTo>
                    <a:pt x="196" y="305"/>
                  </a:lnTo>
                  <a:lnTo>
                    <a:pt x="224" y="305"/>
                  </a:lnTo>
                  <a:lnTo>
                    <a:pt x="292" y="299"/>
                  </a:lnTo>
                  <a:lnTo>
                    <a:pt x="359" y="292"/>
                  </a:lnTo>
                  <a:lnTo>
                    <a:pt x="428" y="286"/>
                  </a:lnTo>
                  <a:lnTo>
                    <a:pt x="499" y="280"/>
                  </a:lnTo>
                  <a:lnTo>
                    <a:pt x="570" y="272"/>
                  </a:lnTo>
                  <a:lnTo>
                    <a:pt x="641" y="265"/>
                  </a:lnTo>
                  <a:lnTo>
                    <a:pt x="714" y="257"/>
                  </a:lnTo>
                  <a:lnTo>
                    <a:pt x="787" y="249"/>
                  </a:lnTo>
                  <a:lnTo>
                    <a:pt x="862" y="240"/>
                  </a:lnTo>
                  <a:lnTo>
                    <a:pt x="937" y="230"/>
                  </a:lnTo>
                  <a:lnTo>
                    <a:pt x="1013" y="221"/>
                  </a:lnTo>
                  <a:lnTo>
                    <a:pt x="1090" y="211"/>
                  </a:lnTo>
                  <a:lnTo>
                    <a:pt x="1169" y="201"/>
                  </a:lnTo>
                  <a:lnTo>
                    <a:pt x="1248" y="190"/>
                  </a:lnTo>
                  <a:lnTo>
                    <a:pt x="1326" y="178"/>
                  </a:lnTo>
                  <a:lnTo>
                    <a:pt x="1407" y="167"/>
                  </a:lnTo>
                  <a:lnTo>
                    <a:pt x="1461" y="159"/>
                  </a:lnTo>
                  <a:lnTo>
                    <a:pt x="1514" y="151"/>
                  </a:lnTo>
                  <a:lnTo>
                    <a:pt x="1568" y="144"/>
                  </a:lnTo>
                  <a:lnTo>
                    <a:pt x="1618" y="134"/>
                  </a:lnTo>
                  <a:lnTo>
                    <a:pt x="1668" y="126"/>
                  </a:lnTo>
                  <a:lnTo>
                    <a:pt x="1716" y="119"/>
                  </a:lnTo>
                  <a:lnTo>
                    <a:pt x="1762" y="111"/>
                  </a:lnTo>
                  <a:lnTo>
                    <a:pt x="1808" y="101"/>
                  </a:lnTo>
                  <a:lnTo>
                    <a:pt x="1852" y="94"/>
                  </a:lnTo>
                  <a:lnTo>
                    <a:pt x="1896" y="84"/>
                  </a:lnTo>
                  <a:lnTo>
                    <a:pt x="1937" y="77"/>
                  </a:lnTo>
                  <a:lnTo>
                    <a:pt x="1979" y="67"/>
                  </a:lnTo>
                  <a:lnTo>
                    <a:pt x="2017" y="57"/>
                  </a:lnTo>
                  <a:lnTo>
                    <a:pt x="2056" y="48"/>
                  </a:lnTo>
                  <a:lnTo>
                    <a:pt x="2092" y="38"/>
                  </a:lnTo>
                  <a:lnTo>
                    <a:pt x="2129" y="29"/>
                  </a:lnTo>
                  <a:lnTo>
                    <a:pt x="2140" y="25"/>
                  </a:lnTo>
                  <a:lnTo>
                    <a:pt x="2152" y="23"/>
                  </a:lnTo>
                  <a:lnTo>
                    <a:pt x="2163" y="19"/>
                  </a:lnTo>
                  <a:lnTo>
                    <a:pt x="2175" y="17"/>
                  </a:lnTo>
                  <a:lnTo>
                    <a:pt x="2184" y="15"/>
                  </a:lnTo>
                  <a:lnTo>
                    <a:pt x="2194" y="11"/>
                  </a:lnTo>
                  <a:lnTo>
                    <a:pt x="2202" y="9"/>
                  </a:lnTo>
                  <a:lnTo>
                    <a:pt x="2211" y="7"/>
                  </a:lnTo>
                  <a:lnTo>
                    <a:pt x="2219" y="6"/>
                  </a:lnTo>
                  <a:lnTo>
                    <a:pt x="2227" y="6"/>
                  </a:lnTo>
                  <a:lnTo>
                    <a:pt x="2240" y="2"/>
                  </a:lnTo>
                  <a:lnTo>
                    <a:pt x="2252" y="2"/>
                  </a:lnTo>
                  <a:lnTo>
                    <a:pt x="2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3715011" y="1143000"/>
              <a:ext cx="171189" cy="1219200"/>
            </a:xfrm>
            <a:custGeom>
              <a:avLst/>
              <a:gdLst>
                <a:gd name="T0" fmla="*/ 178034 w 638"/>
                <a:gd name="T1" fmla="*/ 3176 h 5369"/>
                <a:gd name="T2" fmla="*/ 249247 w 638"/>
                <a:gd name="T3" fmla="*/ 19847 h 5369"/>
                <a:gd name="T4" fmla="*/ 369519 w 638"/>
                <a:gd name="T5" fmla="*/ 66687 h 5369"/>
                <a:gd name="T6" fmla="*/ 447854 w 638"/>
                <a:gd name="T7" fmla="*/ 112733 h 5369"/>
                <a:gd name="T8" fmla="*/ 493747 w 638"/>
                <a:gd name="T9" fmla="*/ 159573 h 5369"/>
                <a:gd name="T10" fmla="*/ 504825 w 638"/>
                <a:gd name="T11" fmla="*/ 214352 h 5369"/>
                <a:gd name="T12" fmla="*/ 490582 w 638"/>
                <a:gd name="T13" fmla="*/ 303269 h 5369"/>
                <a:gd name="T14" fmla="*/ 467636 w 638"/>
                <a:gd name="T15" fmla="*/ 389804 h 5369"/>
                <a:gd name="T16" fmla="*/ 447854 w 638"/>
                <a:gd name="T17" fmla="*/ 495392 h 5369"/>
                <a:gd name="T18" fmla="*/ 434403 w 638"/>
                <a:gd name="T19" fmla="*/ 630355 h 5369"/>
                <a:gd name="T20" fmla="*/ 422534 w 638"/>
                <a:gd name="T21" fmla="*/ 801043 h 5369"/>
                <a:gd name="T22" fmla="*/ 411456 w 638"/>
                <a:gd name="T23" fmla="*/ 1019365 h 5369"/>
                <a:gd name="T24" fmla="*/ 401170 w 638"/>
                <a:gd name="T25" fmla="*/ 1282939 h 5369"/>
                <a:gd name="T26" fmla="*/ 393257 w 638"/>
                <a:gd name="T27" fmla="*/ 1592559 h 5369"/>
                <a:gd name="T28" fmla="*/ 389301 w 638"/>
                <a:gd name="T29" fmla="*/ 1949019 h 5369"/>
                <a:gd name="T30" fmla="*/ 386136 w 638"/>
                <a:gd name="T31" fmla="*/ 2351525 h 5369"/>
                <a:gd name="T32" fmla="*/ 384553 w 638"/>
                <a:gd name="T33" fmla="*/ 2799283 h 5369"/>
                <a:gd name="T34" fmla="*/ 389301 w 638"/>
                <a:gd name="T35" fmla="*/ 3153362 h 5369"/>
                <a:gd name="T36" fmla="*/ 398005 w 638"/>
                <a:gd name="T37" fmla="*/ 3439165 h 5369"/>
                <a:gd name="T38" fmla="*/ 404335 w 638"/>
                <a:gd name="T39" fmla="*/ 3581273 h 5369"/>
                <a:gd name="T40" fmla="*/ 407500 w 638"/>
                <a:gd name="T41" fmla="*/ 3703533 h 5369"/>
                <a:gd name="T42" fmla="*/ 409082 w 638"/>
                <a:gd name="T43" fmla="*/ 3811503 h 5369"/>
                <a:gd name="T44" fmla="*/ 396422 w 638"/>
                <a:gd name="T45" fmla="*/ 3929000 h 5369"/>
                <a:gd name="T46" fmla="*/ 367937 w 638"/>
                <a:gd name="T47" fmla="*/ 4040146 h 5369"/>
                <a:gd name="T48" fmla="*/ 322044 w 638"/>
                <a:gd name="T49" fmla="*/ 4148116 h 5369"/>
                <a:gd name="T50" fmla="*/ 275359 w 638"/>
                <a:gd name="T51" fmla="*/ 4209246 h 5369"/>
                <a:gd name="T52" fmla="*/ 234213 w 638"/>
                <a:gd name="T53" fmla="*/ 4247353 h 5369"/>
                <a:gd name="T54" fmla="*/ 194650 w 638"/>
                <a:gd name="T55" fmla="*/ 4260849 h 5369"/>
                <a:gd name="T56" fmla="*/ 164582 w 638"/>
                <a:gd name="T57" fmla="*/ 4253704 h 5369"/>
                <a:gd name="T58" fmla="*/ 128976 w 638"/>
                <a:gd name="T59" fmla="*/ 4214009 h 5369"/>
                <a:gd name="T60" fmla="*/ 89413 w 638"/>
                <a:gd name="T61" fmla="*/ 4143352 h 5369"/>
                <a:gd name="T62" fmla="*/ 50641 w 638"/>
                <a:gd name="T63" fmla="*/ 4043321 h 5369"/>
                <a:gd name="T64" fmla="*/ 22947 w 638"/>
                <a:gd name="T65" fmla="*/ 3950435 h 5369"/>
                <a:gd name="T66" fmla="*/ 4748 w 638"/>
                <a:gd name="T67" fmla="*/ 3872633 h 5369"/>
                <a:gd name="T68" fmla="*/ 1583 w 638"/>
                <a:gd name="T69" fmla="*/ 3813091 h 5369"/>
                <a:gd name="T70" fmla="*/ 9495 w 638"/>
                <a:gd name="T71" fmla="*/ 3750373 h 5369"/>
                <a:gd name="T72" fmla="*/ 27694 w 638"/>
                <a:gd name="T73" fmla="*/ 3669395 h 5369"/>
                <a:gd name="T74" fmla="*/ 49058 w 638"/>
                <a:gd name="T75" fmla="*/ 3581273 h 5369"/>
                <a:gd name="T76" fmla="*/ 57762 w 638"/>
                <a:gd name="T77" fmla="*/ 3512998 h 5369"/>
                <a:gd name="T78" fmla="*/ 70422 w 638"/>
                <a:gd name="T79" fmla="*/ 3425669 h 5369"/>
                <a:gd name="T80" fmla="*/ 87039 w 638"/>
                <a:gd name="T81" fmla="*/ 3319286 h 5369"/>
                <a:gd name="T82" fmla="*/ 103655 w 638"/>
                <a:gd name="T83" fmla="*/ 3090644 h 5369"/>
                <a:gd name="T84" fmla="*/ 117107 w 638"/>
                <a:gd name="T85" fmla="*/ 2811986 h 5369"/>
                <a:gd name="T86" fmla="*/ 127393 w 638"/>
                <a:gd name="T87" fmla="*/ 2485694 h 5369"/>
                <a:gd name="T88" fmla="*/ 136888 w 638"/>
                <a:gd name="T89" fmla="*/ 2109386 h 5369"/>
                <a:gd name="T90" fmla="*/ 141636 w 638"/>
                <a:gd name="T91" fmla="*/ 1683857 h 5369"/>
                <a:gd name="T92" fmla="*/ 144801 w 638"/>
                <a:gd name="T93" fmla="*/ 1209900 h 5369"/>
                <a:gd name="T94" fmla="*/ 144801 w 638"/>
                <a:gd name="T95" fmla="*/ 921715 h 5369"/>
                <a:gd name="T96" fmla="*/ 143218 w 638"/>
                <a:gd name="T97" fmla="*/ 795486 h 5369"/>
                <a:gd name="T98" fmla="*/ 141636 w 638"/>
                <a:gd name="T99" fmla="*/ 684340 h 5369"/>
                <a:gd name="T100" fmla="*/ 138471 w 638"/>
                <a:gd name="T101" fmla="*/ 586690 h 5369"/>
                <a:gd name="T102" fmla="*/ 135306 w 638"/>
                <a:gd name="T103" fmla="*/ 502537 h 5369"/>
                <a:gd name="T104" fmla="*/ 130558 w 638"/>
                <a:gd name="T105" fmla="*/ 434262 h 5369"/>
                <a:gd name="T106" fmla="*/ 123437 w 638"/>
                <a:gd name="T107" fmla="*/ 373132 h 5369"/>
                <a:gd name="T108" fmla="*/ 106820 w 638"/>
                <a:gd name="T109" fmla="*/ 290567 h 5369"/>
                <a:gd name="T110" fmla="*/ 88621 w 638"/>
                <a:gd name="T111" fmla="*/ 222291 h 5369"/>
                <a:gd name="T112" fmla="*/ 68840 w 638"/>
                <a:gd name="T113" fmla="*/ 167512 h 5369"/>
                <a:gd name="T114" fmla="*/ 41146 w 638"/>
                <a:gd name="T115" fmla="*/ 132581 h 5369"/>
                <a:gd name="T116" fmla="*/ 26112 w 638"/>
                <a:gd name="T117" fmla="*/ 94474 h 5369"/>
                <a:gd name="T118" fmla="*/ 21364 w 638"/>
                <a:gd name="T119" fmla="*/ 38107 h 5369"/>
                <a:gd name="T120" fmla="*/ 41146 w 638"/>
                <a:gd name="T121" fmla="*/ 15084 h 5369"/>
                <a:gd name="T122" fmla="*/ 82291 w 638"/>
                <a:gd name="T123" fmla="*/ 3176 h 5369"/>
                <a:gd name="T124" fmla="*/ 130558 w 638"/>
                <a:gd name="T125" fmla="*/ 0 h 5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38" h="5369">
                  <a:moveTo>
                    <a:pt x="165" y="0"/>
                  </a:moveTo>
                  <a:lnTo>
                    <a:pt x="179" y="0"/>
                  </a:lnTo>
                  <a:lnTo>
                    <a:pt x="194" y="0"/>
                  </a:lnTo>
                  <a:lnTo>
                    <a:pt x="209" y="2"/>
                  </a:lnTo>
                  <a:lnTo>
                    <a:pt x="225" y="4"/>
                  </a:lnTo>
                  <a:lnTo>
                    <a:pt x="238" y="6"/>
                  </a:lnTo>
                  <a:lnTo>
                    <a:pt x="254" y="7"/>
                  </a:lnTo>
                  <a:lnTo>
                    <a:pt x="269" y="11"/>
                  </a:lnTo>
                  <a:lnTo>
                    <a:pt x="284" y="15"/>
                  </a:lnTo>
                  <a:lnTo>
                    <a:pt x="315" y="25"/>
                  </a:lnTo>
                  <a:lnTo>
                    <a:pt x="348" y="34"/>
                  </a:lnTo>
                  <a:lnTo>
                    <a:pt x="380" y="48"/>
                  </a:lnTo>
                  <a:lnTo>
                    <a:pt x="413" y="63"/>
                  </a:lnTo>
                  <a:lnTo>
                    <a:pt x="442" y="73"/>
                  </a:lnTo>
                  <a:lnTo>
                    <a:pt x="467" y="84"/>
                  </a:lnTo>
                  <a:lnTo>
                    <a:pt x="490" y="96"/>
                  </a:lnTo>
                  <a:lnTo>
                    <a:pt x="513" y="107"/>
                  </a:lnTo>
                  <a:lnTo>
                    <a:pt x="532" y="119"/>
                  </a:lnTo>
                  <a:lnTo>
                    <a:pt x="551" y="130"/>
                  </a:lnTo>
                  <a:lnTo>
                    <a:pt x="566" y="142"/>
                  </a:lnTo>
                  <a:lnTo>
                    <a:pt x="582" y="153"/>
                  </a:lnTo>
                  <a:lnTo>
                    <a:pt x="595" y="165"/>
                  </a:lnTo>
                  <a:lnTo>
                    <a:pt x="607" y="176"/>
                  </a:lnTo>
                  <a:lnTo>
                    <a:pt x="616" y="188"/>
                  </a:lnTo>
                  <a:lnTo>
                    <a:pt x="624" y="201"/>
                  </a:lnTo>
                  <a:lnTo>
                    <a:pt x="630" y="213"/>
                  </a:lnTo>
                  <a:lnTo>
                    <a:pt x="634" y="226"/>
                  </a:lnTo>
                  <a:lnTo>
                    <a:pt x="638" y="238"/>
                  </a:lnTo>
                  <a:lnTo>
                    <a:pt x="638" y="251"/>
                  </a:lnTo>
                  <a:lnTo>
                    <a:pt x="638" y="270"/>
                  </a:lnTo>
                  <a:lnTo>
                    <a:pt x="636" y="292"/>
                  </a:lnTo>
                  <a:lnTo>
                    <a:pt x="632" y="315"/>
                  </a:lnTo>
                  <a:lnTo>
                    <a:pt x="630" y="336"/>
                  </a:lnTo>
                  <a:lnTo>
                    <a:pt x="624" y="359"/>
                  </a:lnTo>
                  <a:lnTo>
                    <a:pt x="620" y="382"/>
                  </a:lnTo>
                  <a:lnTo>
                    <a:pt x="614" y="405"/>
                  </a:lnTo>
                  <a:lnTo>
                    <a:pt x="607" y="430"/>
                  </a:lnTo>
                  <a:lnTo>
                    <a:pt x="601" y="449"/>
                  </a:lnTo>
                  <a:lnTo>
                    <a:pt x="597" y="468"/>
                  </a:lnTo>
                  <a:lnTo>
                    <a:pt x="591" y="491"/>
                  </a:lnTo>
                  <a:lnTo>
                    <a:pt x="586" y="514"/>
                  </a:lnTo>
                  <a:lnTo>
                    <a:pt x="582" y="539"/>
                  </a:lnTo>
                  <a:lnTo>
                    <a:pt x="576" y="566"/>
                  </a:lnTo>
                  <a:lnTo>
                    <a:pt x="572" y="595"/>
                  </a:lnTo>
                  <a:lnTo>
                    <a:pt x="566" y="624"/>
                  </a:lnTo>
                  <a:lnTo>
                    <a:pt x="563" y="654"/>
                  </a:lnTo>
                  <a:lnTo>
                    <a:pt x="559" y="687"/>
                  </a:lnTo>
                  <a:lnTo>
                    <a:pt x="555" y="722"/>
                  </a:lnTo>
                  <a:lnTo>
                    <a:pt x="551" y="758"/>
                  </a:lnTo>
                  <a:lnTo>
                    <a:pt x="549" y="794"/>
                  </a:lnTo>
                  <a:lnTo>
                    <a:pt x="545" y="835"/>
                  </a:lnTo>
                  <a:lnTo>
                    <a:pt x="543" y="875"/>
                  </a:lnTo>
                  <a:lnTo>
                    <a:pt x="542" y="917"/>
                  </a:lnTo>
                  <a:lnTo>
                    <a:pt x="538" y="962"/>
                  </a:lnTo>
                  <a:lnTo>
                    <a:pt x="534" y="1009"/>
                  </a:lnTo>
                  <a:lnTo>
                    <a:pt x="532" y="1059"/>
                  </a:lnTo>
                  <a:lnTo>
                    <a:pt x="528" y="1111"/>
                  </a:lnTo>
                  <a:lnTo>
                    <a:pt x="524" y="1167"/>
                  </a:lnTo>
                  <a:lnTo>
                    <a:pt x="522" y="1225"/>
                  </a:lnTo>
                  <a:lnTo>
                    <a:pt x="520" y="1284"/>
                  </a:lnTo>
                  <a:lnTo>
                    <a:pt x="517" y="1345"/>
                  </a:lnTo>
                  <a:lnTo>
                    <a:pt x="515" y="1409"/>
                  </a:lnTo>
                  <a:lnTo>
                    <a:pt x="513" y="1476"/>
                  </a:lnTo>
                  <a:lnTo>
                    <a:pt x="511" y="1543"/>
                  </a:lnTo>
                  <a:lnTo>
                    <a:pt x="507" y="1616"/>
                  </a:lnTo>
                  <a:lnTo>
                    <a:pt x="505" y="1689"/>
                  </a:lnTo>
                  <a:lnTo>
                    <a:pt x="503" y="1764"/>
                  </a:lnTo>
                  <a:lnTo>
                    <a:pt x="501" y="1843"/>
                  </a:lnTo>
                  <a:lnTo>
                    <a:pt x="499" y="1923"/>
                  </a:lnTo>
                  <a:lnTo>
                    <a:pt x="497" y="2006"/>
                  </a:lnTo>
                  <a:lnTo>
                    <a:pt x="497" y="2090"/>
                  </a:lnTo>
                  <a:lnTo>
                    <a:pt x="495" y="2179"/>
                  </a:lnTo>
                  <a:lnTo>
                    <a:pt x="494" y="2269"/>
                  </a:lnTo>
                  <a:lnTo>
                    <a:pt x="494" y="2361"/>
                  </a:lnTo>
                  <a:lnTo>
                    <a:pt x="492" y="2455"/>
                  </a:lnTo>
                  <a:lnTo>
                    <a:pt x="490" y="2551"/>
                  </a:lnTo>
                  <a:lnTo>
                    <a:pt x="490" y="2651"/>
                  </a:lnTo>
                  <a:lnTo>
                    <a:pt x="488" y="2753"/>
                  </a:lnTo>
                  <a:lnTo>
                    <a:pt x="488" y="2856"/>
                  </a:lnTo>
                  <a:lnTo>
                    <a:pt x="488" y="2962"/>
                  </a:lnTo>
                  <a:lnTo>
                    <a:pt x="486" y="3069"/>
                  </a:lnTo>
                  <a:lnTo>
                    <a:pt x="486" y="3181"/>
                  </a:lnTo>
                  <a:lnTo>
                    <a:pt x="486" y="3294"/>
                  </a:lnTo>
                  <a:lnTo>
                    <a:pt x="486" y="3409"/>
                  </a:lnTo>
                  <a:lnTo>
                    <a:pt x="486" y="3526"/>
                  </a:lnTo>
                  <a:lnTo>
                    <a:pt x="486" y="3613"/>
                  </a:lnTo>
                  <a:lnTo>
                    <a:pt x="488" y="3701"/>
                  </a:lnTo>
                  <a:lnTo>
                    <a:pt x="488" y="3791"/>
                  </a:lnTo>
                  <a:lnTo>
                    <a:pt x="490" y="3881"/>
                  </a:lnTo>
                  <a:lnTo>
                    <a:pt x="492" y="3972"/>
                  </a:lnTo>
                  <a:lnTo>
                    <a:pt x="494" y="4066"/>
                  </a:lnTo>
                  <a:lnTo>
                    <a:pt x="495" y="4160"/>
                  </a:lnTo>
                  <a:lnTo>
                    <a:pt x="499" y="4256"/>
                  </a:lnTo>
                  <a:lnTo>
                    <a:pt x="501" y="4294"/>
                  </a:lnTo>
                  <a:lnTo>
                    <a:pt x="503" y="4332"/>
                  </a:lnTo>
                  <a:lnTo>
                    <a:pt x="505" y="4371"/>
                  </a:lnTo>
                  <a:lnTo>
                    <a:pt x="505" y="4407"/>
                  </a:lnTo>
                  <a:lnTo>
                    <a:pt x="507" y="4442"/>
                  </a:lnTo>
                  <a:lnTo>
                    <a:pt x="509" y="4476"/>
                  </a:lnTo>
                  <a:lnTo>
                    <a:pt x="511" y="4511"/>
                  </a:lnTo>
                  <a:lnTo>
                    <a:pt x="511" y="4544"/>
                  </a:lnTo>
                  <a:lnTo>
                    <a:pt x="513" y="4576"/>
                  </a:lnTo>
                  <a:lnTo>
                    <a:pt x="513" y="4607"/>
                  </a:lnTo>
                  <a:lnTo>
                    <a:pt x="515" y="4636"/>
                  </a:lnTo>
                  <a:lnTo>
                    <a:pt x="515" y="4665"/>
                  </a:lnTo>
                  <a:lnTo>
                    <a:pt x="515" y="4693"/>
                  </a:lnTo>
                  <a:lnTo>
                    <a:pt x="517" y="4720"/>
                  </a:lnTo>
                  <a:lnTo>
                    <a:pt x="517" y="4747"/>
                  </a:lnTo>
                  <a:lnTo>
                    <a:pt x="517" y="4772"/>
                  </a:lnTo>
                  <a:lnTo>
                    <a:pt x="517" y="4801"/>
                  </a:lnTo>
                  <a:lnTo>
                    <a:pt x="515" y="4832"/>
                  </a:lnTo>
                  <a:lnTo>
                    <a:pt x="513" y="4860"/>
                  </a:lnTo>
                  <a:lnTo>
                    <a:pt x="509" y="4889"/>
                  </a:lnTo>
                  <a:lnTo>
                    <a:pt x="505" y="4920"/>
                  </a:lnTo>
                  <a:lnTo>
                    <a:pt x="501" y="4949"/>
                  </a:lnTo>
                  <a:lnTo>
                    <a:pt x="495" y="4976"/>
                  </a:lnTo>
                  <a:lnTo>
                    <a:pt x="488" y="5004"/>
                  </a:lnTo>
                  <a:lnTo>
                    <a:pt x="482" y="5033"/>
                  </a:lnTo>
                  <a:lnTo>
                    <a:pt x="472" y="5060"/>
                  </a:lnTo>
                  <a:lnTo>
                    <a:pt x="465" y="5089"/>
                  </a:lnTo>
                  <a:lnTo>
                    <a:pt x="455" y="5116"/>
                  </a:lnTo>
                  <a:lnTo>
                    <a:pt x="444" y="5144"/>
                  </a:lnTo>
                  <a:lnTo>
                    <a:pt x="432" y="5171"/>
                  </a:lnTo>
                  <a:lnTo>
                    <a:pt x="421" y="5198"/>
                  </a:lnTo>
                  <a:lnTo>
                    <a:pt x="407" y="5225"/>
                  </a:lnTo>
                  <a:lnTo>
                    <a:pt x="396" y="5242"/>
                  </a:lnTo>
                  <a:lnTo>
                    <a:pt x="382" y="5260"/>
                  </a:lnTo>
                  <a:lnTo>
                    <a:pt x="371" y="5275"/>
                  </a:lnTo>
                  <a:lnTo>
                    <a:pt x="359" y="5288"/>
                  </a:lnTo>
                  <a:lnTo>
                    <a:pt x="348" y="5302"/>
                  </a:lnTo>
                  <a:lnTo>
                    <a:pt x="338" y="5313"/>
                  </a:lnTo>
                  <a:lnTo>
                    <a:pt x="327" y="5325"/>
                  </a:lnTo>
                  <a:lnTo>
                    <a:pt x="315" y="5334"/>
                  </a:lnTo>
                  <a:lnTo>
                    <a:pt x="305" y="5342"/>
                  </a:lnTo>
                  <a:lnTo>
                    <a:pt x="296" y="5350"/>
                  </a:lnTo>
                  <a:lnTo>
                    <a:pt x="284" y="5356"/>
                  </a:lnTo>
                  <a:lnTo>
                    <a:pt x="275" y="5359"/>
                  </a:lnTo>
                  <a:lnTo>
                    <a:pt x="265" y="5363"/>
                  </a:lnTo>
                  <a:lnTo>
                    <a:pt x="256" y="5367"/>
                  </a:lnTo>
                  <a:lnTo>
                    <a:pt x="246" y="5367"/>
                  </a:lnTo>
                  <a:lnTo>
                    <a:pt x="238" y="5369"/>
                  </a:lnTo>
                  <a:lnTo>
                    <a:pt x="231" y="5367"/>
                  </a:lnTo>
                  <a:lnTo>
                    <a:pt x="223" y="5365"/>
                  </a:lnTo>
                  <a:lnTo>
                    <a:pt x="215" y="5361"/>
                  </a:lnTo>
                  <a:lnTo>
                    <a:pt x="208" y="5358"/>
                  </a:lnTo>
                  <a:lnTo>
                    <a:pt x="200" y="5350"/>
                  </a:lnTo>
                  <a:lnTo>
                    <a:pt x="190" y="5342"/>
                  </a:lnTo>
                  <a:lnTo>
                    <a:pt x="183" y="5333"/>
                  </a:lnTo>
                  <a:lnTo>
                    <a:pt x="173" y="5321"/>
                  </a:lnTo>
                  <a:lnTo>
                    <a:pt x="163" y="5308"/>
                  </a:lnTo>
                  <a:lnTo>
                    <a:pt x="154" y="5294"/>
                  </a:lnTo>
                  <a:lnTo>
                    <a:pt x="144" y="5277"/>
                  </a:lnTo>
                  <a:lnTo>
                    <a:pt x="135" y="5260"/>
                  </a:lnTo>
                  <a:lnTo>
                    <a:pt x="125" y="5240"/>
                  </a:lnTo>
                  <a:lnTo>
                    <a:pt x="113" y="5219"/>
                  </a:lnTo>
                  <a:lnTo>
                    <a:pt x="104" y="5198"/>
                  </a:lnTo>
                  <a:lnTo>
                    <a:pt x="92" y="5173"/>
                  </a:lnTo>
                  <a:lnTo>
                    <a:pt x="83" y="5146"/>
                  </a:lnTo>
                  <a:lnTo>
                    <a:pt x="73" y="5119"/>
                  </a:lnTo>
                  <a:lnTo>
                    <a:pt x="64" y="5093"/>
                  </a:lnTo>
                  <a:lnTo>
                    <a:pt x="56" y="5068"/>
                  </a:lnTo>
                  <a:lnTo>
                    <a:pt x="48" y="5043"/>
                  </a:lnTo>
                  <a:lnTo>
                    <a:pt x="41" y="5020"/>
                  </a:lnTo>
                  <a:lnTo>
                    <a:pt x="35" y="4997"/>
                  </a:lnTo>
                  <a:lnTo>
                    <a:pt x="29" y="4976"/>
                  </a:lnTo>
                  <a:lnTo>
                    <a:pt x="23" y="4954"/>
                  </a:lnTo>
                  <a:lnTo>
                    <a:pt x="17" y="4933"/>
                  </a:lnTo>
                  <a:lnTo>
                    <a:pt x="14" y="4914"/>
                  </a:lnTo>
                  <a:lnTo>
                    <a:pt x="10" y="4895"/>
                  </a:lnTo>
                  <a:lnTo>
                    <a:pt x="6" y="4878"/>
                  </a:lnTo>
                  <a:lnTo>
                    <a:pt x="4" y="4860"/>
                  </a:lnTo>
                  <a:lnTo>
                    <a:pt x="2" y="4845"/>
                  </a:lnTo>
                  <a:lnTo>
                    <a:pt x="0" y="4830"/>
                  </a:lnTo>
                  <a:lnTo>
                    <a:pt x="0" y="4816"/>
                  </a:lnTo>
                  <a:lnTo>
                    <a:pt x="2" y="4803"/>
                  </a:lnTo>
                  <a:lnTo>
                    <a:pt x="2" y="4789"/>
                  </a:lnTo>
                  <a:lnTo>
                    <a:pt x="4" y="4774"/>
                  </a:lnTo>
                  <a:lnTo>
                    <a:pt x="6" y="4759"/>
                  </a:lnTo>
                  <a:lnTo>
                    <a:pt x="10" y="4741"/>
                  </a:lnTo>
                  <a:lnTo>
                    <a:pt x="12" y="4724"/>
                  </a:lnTo>
                  <a:lnTo>
                    <a:pt x="16" y="4705"/>
                  </a:lnTo>
                  <a:lnTo>
                    <a:pt x="19" y="4686"/>
                  </a:lnTo>
                  <a:lnTo>
                    <a:pt x="23" y="4665"/>
                  </a:lnTo>
                  <a:lnTo>
                    <a:pt x="29" y="4643"/>
                  </a:lnTo>
                  <a:lnTo>
                    <a:pt x="35" y="4622"/>
                  </a:lnTo>
                  <a:lnTo>
                    <a:pt x="41" y="4599"/>
                  </a:lnTo>
                  <a:lnTo>
                    <a:pt x="46" y="4574"/>
                  </a:lnTo>
                  <a:lnTo>
                    <a:pt x="54" y="4551"/>
                  </a:lnTo>
                  <a:lnTo>
                    <a:pt x="62" y="4524"/>
                  </a:lnTo>
                  <a:lnTo>
                    <a:pt x="62" y="4511"/>
                  </a:lnTo>
                  <a:lnTo>
                    <a:pt x="64" y="4496"/>
                  </a:lnTo>
                  <a:lnTo>
                    <a:pt x="65" y="4478"/>
                  </a:lnTo>
                  <a:lnTo>
                    <a:pt x="67" y="4461"/>
                  </a:lnTo>
                  <a:lnTo>
                    <a:pt x="71" y="4444"/>
                  </a:lnTo>
                  <a:lnTo>
                    <a:pt x="73" y="4425"/>
                  </a:lnTo>
                  <a:lnTo>
                    <a:pt x="75" y="4403"/>
                  </a:lnTo>
                  <a:lnTo>
                    <a:pt x="79" y="4382"/>
                  </a:lnTo>
                  <a:lnTo>
                    <a:pt x="83" y="4361"/>
                  </a:lnTo>
                  <a:lnTo>
                    <a:pt x="87" y="4338"/>
                  </a:lnTo>
                  <a:lnTo>
                    <a:pt x="89" y="4315"/>
                  </a:lnTo>
                  <a:lnTo>
                    <a:pt x="92" y="4290"/>
                  </a:lnTo>
                  <a:lnTo>
                    <a:pt x="98" y="4263"/>
                  </a:lnTo>
                  <a:lnTo>
                    <a:pt x="102" y="4236"/>
                  </a:lnTo>
                  <a:lnTo>
                    <a:pt x="106" y="4210"/>
                  </a:lnTo>
                  <a:lnTo>
                    <a:pt x="110" y="4181"/>
                  </a:lnTo>
                  <a:lnTo>
                    <a:pt x="115" y="4127"/>
                  </a:lnTo>
                  <a:lnTo>
                    <a:pt x="119" y="4073"/>
                  </a:lnTo>
                  <a:lnTo>
                    <a:pt x="123" y="4016"/>
                  </a:lnTo>
                  <a:lnTo>
                    <a:pt x="127" y="3954"/>
                  </a:lnTo>
                  <a:lnTo>
                    <a:pt x="131" y="3893"/>
                  </a:lnTo>
                  <a:lnTo>
                    <a:pt x="135" y="3828"/>
                  </a:lnTo>
                  <a:lnTo>
                    <a:pt x="138" y="3758"/>
                  </a:lnTo>
                  <a:lnTo>
                    <a:pt x="142" y="3689"/>
                  </a:lnTo>
                  <a:lnTo>
                    <a:pt x="144" y="3616"/>
                  </a:lnTo>
                  <a:lnTo>
                    <a:pt x="148" y="3542"/>
                  </a:lnTo>
                  <a:lnTo>
                    <a:pt x="152" y="3465"/>
                  </a:lnTo>
                  <a:lnTo>
                    <a:pt x="154" y="3384"/>
                  </a:lnTo>
                  <a:lnTo>
                    <a:pt x="158" y="3302"/>
                  </a:lnTo>
                  <a:lnTo>
                    <a:pt x="160" y="3217"/>
                  </a:lnTo>
                  <a:lnTo>
                    <a:pt x="161" y="3131"/>
                  </a:lnTo>
                  <a:lnTo>
                    <a:pt x="163" y="3040"/>
                  </a:lnTo>
                  <a:lnTo>
                    <a:pt x="167" y="2948"/>
                  </a:lnTo>
                  <a:lnTo>
                    <a:pt x="169" y="2852"/>
                  </a:lnTo>
                  <a:lnTo>
                    <a:pt x="171" y="2756"/>
                  </a:lnTo>
                  <a:lnTo>
                    <a:pt x="173" y="2657"/>
                  </a:lnTo>
                  <a:lnTo>
                    <a:pt x="173" y="2555"/>
                  </a:lnTo>
                  <a:lnTo>
                    <a:pt x="175" y="2449"/>
                  </a:lnTo>
                  <a:lnTo>
                    <a:pt x="177" y="2342"/>
                  </a:lnTo>
                  <a:lnTo>
                    <a:pt x="179" y="2232"/>
                  </a:lnTo>
                  <a:lnTo>
                    <a:pt x="179" y="2121"/>
                  </a:lnTo>
                  <a:lnTo>
                    <a:pt x="181" y="2006"/>
                  </a:lnTo>
                  <a:lnTo>
                    <a:pt x="181" y="1889"/>
                  </a:lnTo>
                  <a:lnTo>
                    <a:pt x="181" y="1770"/>
                  </a:lnTo>
                  <a:lnTo>
                    <a:pt x="183" y="1647"/>
                  </a:lnTo>
                  <a:lnTo>
                    <a:pt x="183" y="1524"/>
                  </a:lnTo>
                  <a:lnTo>
                    <a:pt x="183" y="1395"/>
                  </a:lnTo>
                  <a:lnTo>
                    <a:pt x="183" y="1267"/>
                  </a:lnTo>
                  <a:lnTo>
                    <a:pt x="183" y="1230"/>
                  </a:lnTo>
                  <a:lnTo>
                    <a:pt x="183" y="1196"/>
                  </a:lnTo>
                  <a:lnTo>
                    <a:pt x="183" y="1161"/>
                  </a:lnTo>
                  <a:lnTo>
                    <a:pt x="183" y="1129"/>
                  </a:lnTo>
                  <a:lnTo>
                    <a:pt x="183" y="1096"/>
                  </a:lnTo>
                  <a:lnTo>
                    <a:pt x="183" y="1063"/>
                  </a:lnTo>
                  <a:lnTo>
                    <a:pt x="183" y="1033"/>
                  </a:lnTo>
                  <a:lnTo>
                    <a:pt x="181" y="1002"/>
                  </a:lnTo>
                  <a:lnTo>
                    <a:pt x="181" y="973"/>
                  </a:lnTo>
                  <a:lnTo>
                    <a:pt x="181" y="944"/>
                  </a:lnTo>
                  <a:lnTo>
                    <a:pt x="181" y="915"/>
                  </a:lnTo>
                  <a:lnTo>
                    <a:pt x="181" y="887"/>
                  </a:lnTo>
                  <a:lnTo>
                    <a:pt x="179" y="862"/>
                  </a:lnTo>
                  <a:lnTo>
                    <a:pt x="179" y="835"/>
                  </a:lnTo>
                  <a:lnTo>
                    <a:pt x="179" y="810"/>
                  </a:lnTo>
                  <a:lnTo>
                    <a:pt x="177" y="785"/>
                  </a:lnTo>
                  <a:lnTo>
                    <a:pt x="177" y="762"/>
                  </a:lnTo>
                  <a:lnTo>
                    <a:pt x="175" y="739"/>
                  </a:lnTo>
                  <a:lnTo>
                    <a:pt x="175" y="716"/>
                  </a:lnTo>
                  <a:lnTo>
                    <a:pt x="175" y="695"/>
                  </a:lnTo>
                  <a:lnTo>
                    <a:pt x="173" y="674"/>
                  </a:lnTo>
                  <a:lnTo>
                    <a:pt x="173" y="652"/>
                  </a:lnTo>
                  <a:lnTo>
                    <a:pt x="171" y="633"/>
                  </a:lnTo>
                  <a:lnTo>
                    <a:pt x="169" y="614"/>
                  </a:lnTo>
                  <a:lnTo>
                    <a:pt x="169" y="597"/>
                  </a:lnTo>
                  <a:lnTo>
                    <a:pt x="167" y="579"/>
                  </a:lnTo>
                  <a:lnTo>
                    <a:pt x="165" y="564"/>
                  </a:lnTo>
                  <a:lnTo>
                    <a:pt x="165" y="547"/>
                  </a:lnTo>
                  <a:lnTo>
                    <a:pt x="163" y="533"/>
                  </a:lnTo>
                  <a:lnTo>
                    <a:pt x="161" y="518"/>
                  </a:lnTo>
                  <a:lnTo>
                    <a:pt x="160" y="505"/>
                  </a:lnTo>
                  <a:lnTo>
                    <a:pt x="160" y="493"/>
                  </a:lnTo>
                  <a:lnTo>
                    <a:pt x="156" y="470"/>
                  </a:lnTo>
                  <a:lnTo>
                    <a:pt x="152" y="449"/>
                  </a:lnTo>
                  <a:lnTo>
                    <a:pt x="148" y="428"/>
                  </a:lnTo>
                  <a:lnTo>
                    <a:pt x="144" y="407"/>
                  </a:lnTo>
                  <a:lnTo>
                    <a:pt x="140" y="386"/>
                  </a:lnTo>
                  <a:lnTo>
                    <a:pt x="135" y="366"/>
                  </a:lnTo>
                  <a:lnTo>
                    <a:pt x="131" y="349"/>
                  </a:lnTo>
                  <a:lnTo>
                    <a:pt x="127" y="330"/>
                  </a:lnTo>
                  <a:lnTo>
                    <a:pt x="121" y="313"/>
                  </a:lnTo>
                  <a:lnTo>
                    <a:pt x="117" y="297"/>
                  </a:lnTo>
                  <a:lnTo>
                    <a:pt x="112" y="280"/>
                  </a:lnTo>
                  <a:lnTo>
                    <a:pt x="108" y="265"/>
                  </a:lnTo>
                  <a:lnTo>
                    <a:pt x="102" y="251"/>
                  </a:lnTo>
                  <a:lnTo>
                    <a:pt x="96" y="236"/>
                  </a:lnTo>
                  <a:lnTo>
                    <a:pt x="90" y="224"/>
                  </a:lnTo>
                  <a:lnTo>
                    <a:pt x="87" y="211"/>
                  </a:lnTo>
                  <a:lnTo>
                    <a:pt x="79" y="203"/>
                  </a:lnTo>
                  <a:lnTo>
                    <a:pt x="71" y="194"/>
                  </a:lnTo>
                  <a:lnTo>
                    <a:pt x="64" y="184"/>
                  </a:lnTo>
                  <a:lnTo>
                    <a:pt x="58" y="176"/>
                  </a:lnTo>
                  <a:lnTo>
                    <a:pt x="52" y="167"/>
                  </a:lnTo>
                  <a:lnTo>
                    <a:pt x="48" y="157"/>
                  </a:lnTo>
                  <a:lnTo>
                    <a:pt x="44" y="148"/>
                  </a:lnTo>
                  <a:lnTo>
                    <a:pt x="41" y="138"/>
                  </a:lnTo>
                  <a:lnTo>
                    <a:pt x="37" y="128"/>
                  </a:lnTo>
                  <a:lnTo>
                    <a:pt x="33" y="119"/>
                  </a:lnTo>
                  <a:lnTo>
                    <a:pt x="29" y="102"/>
                  </a:lnTo>
                  <a:lnTo>
                    <a:pt x="25" y="82"/>
                  </a:lnTo>
                  <a:lnTo>
                    <a:pt x="25" y="63"/>
                  </a:lnTo>
                  <a:lnTo>
                    <a:pt x="25" y="55"/>
                  </a:lnTo>
                  <a:lnTo>
                    <a:pt x="27" y="48"/>
                  </a:lnTo>
                  <a:lnTo>
                    <a:pt x="31" y="42"/>
                  </a:lnTo>
                  <a:lnTo>
                    <a:pt x="35" y="36"/>
                  </a:lnTo>
                  <a:lnTo>
                    <a:pt x="39" y="30"/>
                  </a:lnTo>
                  <a:lnTo>
                    <a:pt x="46" y="25"/>
                  </a:lnTo>
                  <a:lnTo>
                    <a:pt x="52" y="19"/>
                  </a:lnTo>
                  <a:lnTo>
                    <a:pt x="62" y="15"/>
                  </a:lnTo>
                  <a:lnTo>
                    <a:pt x="69" y="11"/>
                  </a:lnTo>
                  <a:lnTo>
                    <a:pt x="81" y="7"/>
                  </a:lnTo>
                  <a:lnTo>
                    <a:pt x="92" y="6"/>
                  </a:lnTo>
                  <a:lnTo>
                    <a:pt x="104" y="4"/>
                  </a:lnTo>
                  <a:lnTo>
                    <a:pt x="117" y="2"/>
                  </a:lnTo>
                  <a:lnTo>
                    <a:pt x="133" y="0"/>
                  </a:lnTo>
                  <a:lnTo>
                    <a:pt x="148" y="0"/>
                  </a:lnTo>
                  <a:lnTo>
                    <a:pt x="1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200399" y="1611924"/>
              <a:ext cx="686149" cy="562708"/>
            </a:xfrm>
            <a:custGeom>
              <a:avLst/>
              <a:gdLst>
                <a:gd name="T0" fmla="*/ 1788319 w 2516"/>
                <a:gd name="T1" fmla="*/ 1588 h 1881"/>
                <a:gd name="T2" fmla="*/ 1829594 w 2516"/>
                <a:gd name="T3" fmla="*/ 11913 h 1881"/>
                <a:gd name="T4" fmla="*/ 1870869 w 2516"/>
                <a:gd name="T5" fmla="*/ 30179 h 1881"/>
                <a:gd name="T6" fmla="*/ 1910556 w 2516"/>
                <a:gd name="T7" fmla="*/ 56386 h 1881"/>
                <a:gd name="T8" fmla="*/ 1947069 w 2516"/>
                <a:gd name="T9" fmla="*/ 83388 h 1881"/>
                <a:gd name="T10" fmla="*/ 1973263 w 2516"/>
                <a:gd name="T11" fmla="*/ 111184 h 1881"/>
                <a:gd name="T12" fmla="*/ 1989931 w 2516"/>
                <a:gd name="T13" fmla="*/ 139774 h 1881"/>
                <a:gd name="T14" fmla="*/ 1997075 w 2516"/>
                <a:gd name="T15" fmla="*/ 169159 h 1881"/>
                <a:gd name="T16" fmla="*/ 1994694 w 2516"/>
                <a:gd name="T17" fmla="*/ 193778 h 1881"/>
                <a:gd name="T18" fmla="*/ 1980406 w 2516"/>
                <a:gd name="T19" fmla="*/ 214427 h 1881"/>
                <a:gd name="T20" fmla="*/ 1957388 w 2516"/>
                <a:gd name="T21" fmla="*/ 237458 h 1881"/>
                <a:gd name="T22" fmla="*/ 1925638 w 2516"/>
                <a:gd name="T23" fmla="*/ 262077 h 1881"/>
                <a:gd name="T24" fmla="*/ 1864519 w 2516"/>
                <a:gd name="T25" fmla="*/ 315286 h 1881"/>
                <a:gd name="T26" fmla="*/ 1808163 w 2516"/>
                <a:gd name="T27" fmla="*/ 382791 h 1881"/>
                <a:gd name="T28" fmla="*/ 1736725 w 2516"/>
                <a:gd name="T29" fmla="*/ 466179 h 1881"/>
                <a:gd name="T30" fmla="*/ 1589088 w 2516"/>
                <a:gd name="T31" fmla="*/ 623425 h 1881"/>
                <a:gd name="T32" fmla="*/ 1418431 w 2516"/>
                <a:gd name="T33" fmla="*/ 795761 h 1881"/>
                <a:gd name="T34" fmla="*/ 1273969 w 2516"/>
                <a:gd name="T35" fmla="*/ 911710 h 1881"/>
                <a:gd name="T36" fmla="*/ 1127125 w 2516"/>
                <a:gd name="T37" fmla="*/ 1018129 h 1881"/>
                <a:gd name="T38" fmla="*/ 981075 w 2516"/>
                <a:gd name="T39" fmla="*/ 1115812 h 1881"/>
                <a:gd name="T40" fmla="*/ 836613 w 2516"/>
                <a:gd name="T41" fmla="*/ 1202377 h 1881"/>
                <a:gd name="T42" fmla="*/ 696119 w 2516"/>
                <a:gd name="T43" fmla="*/ 1274646 h 1881"/>
                <a:gd name="T44" fmla="*/ 558800 w 2516"/>
                <a:gd name="T45" fmla="*/ 1335004 h 1881"/>
                <a:gd name="T46" fmla="*/ 424656 w 2516"/>
                <a:gd name="T47" fmla="*/ 1387419 h 1881"/>
                <a:gd name="T48" fmla="*/ 296863 w 2516"/>
                <a:gd name="T49" fmla="*/ 1429510 h 1881"/>
                <a:gd name="T50" fmla="*/ 196056 w 2516"/>
                <a:gd name="T51" fmla="*/ 1460483 h 1881"/>
                <a:gd name="T52" fmla="*/ 127794 w 2516"/>
                <a:gd name="T53" fmla="*/ 1478749 h 1881"/>
                <a:gd name="T54" fmla="*/ 96044 w 2516"/>
                <a:gd name="T55" fmla="*/ 1485896 h 1881"/>
                <a:gd name="T56" fmla="*/ 71438 w 2516"/>
                <a:gd name="T57" fmla="*/ 1490661 h 1881"/>
                <a:gd name="T58" fmla="*/ 53181 w 2516"/>
                <a:gd name="T59" fmla="*/ 1492250 h 1881"/>
                <a:gd name="T60" fmla="*/ 31750 w 2516"/>
                <a:gd name="T61" fmla="*/ 1493838 h 1881"/>
                <a:gd name="T62" fmla="*/ 5556 w 2516"/>
                <a:gd name="T63" fmla="*/ 1487485 h 1881"/>
                <a:gd name="T64" fmla="*/ 43656 w 2516"/>
                <a:gd name="T65" fmla="*/ 1454129 h 1881"/>
                <a:gd name="T66" fmla="*/ 211931 w 2516"/>
                <a:gd name="T67" fmla="*/ 1358035 h 1881"/>
                <a:gd name="T68" fmla="*/ 357981 w 2516"/>
                <a:gd name="T69" fmla="*/ 1269881 h 1881"/>
                <a:gd name="T70" fmla="*/ 481013 w 2516"/>
                <a:gd name="T71" fmla="*/ 1190464 h 1881"/>
                <a:gd name="T72" fmla="*/ 546894 w 2516"/>
                <a:gd name="T73" fmla="*/ 1143608 h 1881"/>
                <a:gd name="T74" fmla="*/ 715963 w 2516"/>
                <a:gd name="T75" fmla="*/ 1027659 h 1881"/>
                <a:gd name="T76" fmla="*/ 912813 w 2516"/>
                <a:gd name="T77" fmla="*/ 888679 h 1881"/>
                <a:gd name="T78" fmla="*/ 1092200 w 2516"/>
                <a:gd name="T79" fmla="*/ 748110 h 1881"/>
                <a:gd name="T80" fmla="*/ 1256506 w 2516"/>
                <a:gd name="T81" fmla="*/ 608336 h 1881"/>
                <a:gd name="T82" fmla="*/ 1385094 w 2516"/>
                <a:gd name="T83" fmla="*/ 486033 h 1881"/>
                <a:gd name="T84" fmla="*/ 1488281 w 2516"/>
                <a:gd name="T85" fmla="*/ 382791 h 1881"/>
                <a:gd name="T86" fmla="*/ 1570831 w 2516"/>
                <a:gd name="T87" fmla="*/ 289873 h 1881"/>
                <a:gd name="T88" fmla="*/ 1630363 w 2516"/>
                <a:gd name="T89" fmla="*/ 208867 h 1881"/>
                <a:gd name="T90" fmla="*/ 1665288 w 2516"/>
                <a:gd name="T91" fmla="*/ 161217 h 1881"/>
                <a:gd name="T92" fmla="*/ 1691481 w 2516"/>
                <a:gd name="T93" fmla="*/ 123097 h 1881"/>
                <a:gd name="T94" fmla="*/ 1706563 w 2516"/>
                <a:gd name="T95" fmla="*/ 83388 h 1881"/>
                <a:gd name="T96" fmla="*/ 1713706 w 2516"/>
                <a:gd name="T97" fmla="*/ 45268 h 1881"/>
                <a:gd name="T98" fmla="*/ 1720056 w 2516"/>
                <a:gd name="T99" fmla="*/ 15089 h 1881"/>
                <a:gd name="T100" fmla="*/ 1746250 w 2516"/>
                <a:gd name="T101" fmla="*/ 0 h 18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16" h="1881">
                  <a:moveTo>
                    <a:pt x="2213" y="0"/>
                  </a:moveTo>
                  <a:lnTo>
                    <a:pt x="2227" y="0"/>
                  </a:lnTo>
                  <a:lnTo>
                    <a:pt x="2240" y="0"/>
                  </a:lnTo>
                  <a:lnTo>
                    <a:pt x="2253" y="2"/>
                  </a:lnTo>
                  <a:lnTo>
                    <a:pt x="2267" y="4"/>
                  </a:lnTo>
                  <a:lnTo>
                    <a:pt x="2280" y="7"/>
                  </a:lnTo>
                  <a:lnTo>
                    <a:pt x="2294" y="11"/>
                  </a:lnTo>
                  <a:lnTo>
                    <a:pt x="2305" y="15"/>
                  </a:lnTo>
                  <a:lnTo>
                    <a:pt x="2319" y="19"/>
                  </a:lnTo>
                  <a:lnTo>
                    <a:pt x="2332" y="25"/>
                  </a:lnTo>
                  <a:lnTo>
                    <a:pt x="2344" y="30"/>
                  </a:lnTo>
                  <a:lnTo>
                    <a:pt x="2357" y="38"/>
                  </a:lnTo>
                  <a:lnTo>
                    <a:pt x="2371" y="46"/>
                  </a:lnTo>
                  <a:lnTo>
                    <a:pt x="2382" y="54"/>
                  </a:lnTo>
                  <a:lnTo>
                    <a:pt x="2395" y="61"/>
                  </a:lnTo>
                  <a:lnTo>
                    <a:pt x="2407" y="71"/>
                  </a:lnTo>
                  <a:lnTo>
                    <a:pt x="2420" y="80"/>
                  </a:lnTo>
                  <a:lnTo>
                    <a:pt x="2432" y="88"/>
                  </a:lnTo>
                  <a:lnTo>
                    <a:pt x="2443" y="98"/>
                  </a:lnTo>
                  <a:lnTo>
                    <a:pt x="2453" y="105"/>
                  </a:lnTo>
                  <a:lnTo>
                    <a:pt x="2463" y="115"/>
                  </a:lnTo>
                  <a:lnTo>
                    <a:pt x="2472" y="123"/>
                  </a:lnTo>
                  <a:lnTo>
                    <a:pt x="2480" y="132"/>
                  </a:lnTo>
                  <a:lnTo>
                    <a:pt x="2486" y="140"/>
                  </a:lnTo>
                  <a:lnTo>
                    <a:pt x="2493" y="149"/>
                  </a:lnTo>
                  <a:lnTo>
                    <a:pt x="2499" y="157"/>
                  </a:lnTo>
                  <a:lnTo>
                    <a:pt x="2503" y="167"/>
                  </a:lnTo>
                  <a:lnTo>
                    <a:pt x="2507" y="176"/>
                  </a:lnTo>
                  <a:lnTo>
                    <a:pt x="2511" y="186"/>
                  </a:lnTo>
                  <a:lnTo>
                    <a:pt x="2513" y="194"/>
                  </a:lnTo>
                  <a:lnTo>
                    <a:pt x="2514" y="203"/>
                  </a:lnTo>
                  <a:lnTo>
                    <a:pt x="2516" y="213"/>
                  </a:lnTo>
                  <a:lnTo>
                    <a:pt x="2516" y="222"/>
                  </a:lnTo>
                  <a:lnTo>
                    <a:pt x="2516" y="230"/>
                  </a:lnTo>
                  <a:lnTo>
                    <a:pt x="2514" y="236"/>
                  </a:lnTo>
                  <a:lnTo>
                    <a:pt x="2513" y="244"/>
                  </a:lnTo>
                  <a:lnTo>
                    <a:pt x="2511" y="249"/>
                  </a:lnTo>
                  <a:lnTo>
                    <a:pt x="2507" y="257"/>
                  </a:lnTo>
                  <a:lnTo>
                    <a:pt x="2501" y="263"/>
                  </a:lnTo>
                  <a:lnTo>
                    <a:pt x="2495" y="270"/>
                  </a:lnTo>
                  <a:lnTo>
                    <a:pt x="2490" y="278"/>
                  </a:lnTo>
                  <a:lnTo>
                    <a:pt x="2484" y="286"/>
                  </a:lnTo>
                  <a:lnTo>
                    <a:pt x="2476" y="293"/>
                  </a:lnTo>
                  <a:lnTo>
                    <a:pt x="2466" y="299"/>
                  </a:lnTo>
                  <a:lnTo>
                    <a:pt x="2457" y="307"/>
                  </a:lnTo>
                  <a:lnTo>
                    <a:pt x="2447" y="315"/>
                  </a:lnTo>
                  <a:lnTo>
                    <a:pt x="2438" y="322"/>
                  </a:lnTo>
                  <a:lnTo>
                    <a:pt x="2426" y="330"/>
                  </a:lnTo>
                  <a:lnTo>
                    <a:pt x="2415" y="338"/>
                  </a:lnTo>
                  <a:lnTo>
                    <a:pt x="2392" y="357"/>
                  </a:lnTo>
                  <a:lnTo>
                    <a:pt x="2371" y="378"/>
                  </a:lnTo>
                  <a:lnTo>
                    <a:pt x="2349" y="397"/>
                  </a:lnTo>
                  <a:lnTo>
                    <a:pt x="2330" y="418"/>
                  </a:lnTo>
                  <a:lnTo>
                    <a:pt x="2313" y="439"/>
                  </a:lnTo>
                  <a:lnTo>
                    <a:pt x="2296" y="460"/>
                  </a:lnTo>
                  <a:lnTo>
                    <a:pt x="2278" y="482"/>
                  </a:lnTo>
                  <a:lnTo>
                    <a:pt x="2263" y="505"/>
                  </a:lnTo>
                  <a:lnTo>
                    <a:pt x="2238" y="532"/>
                  </a:lnTo>
                  <a:lnTo>
                    <a:pt x="2213" y="558"/>
                  </a:lnTo>
                  <a:lnTo>
                    <a:pt x="2188" y="587"/>
                  </a:lnTo>
                  <a:lnTo>
                    <a:pt x="2163" y="614"/>
                  </a:lnTo>
                  <a:lnTo>
                    <a:pt x="2111" y="670"/>
                  </a:lnTo>
                  <a:lnTo>
                    <a:pt x="2058" y="727"/>
                  </a:lnTo>
                  <a:lnTo>
                    <a:pt x="2002" y="785"/>
                  </a:lnTo>
                  <a:lnTo>
                    <a:pt x="1946" y="842"/>
                  </a:lnTo>
                  <a:lnTo>
                    <a:pt x="1889" y="902"/>
                  </a:lnTo>
                  <a:lnTo>
                    <a:pt x="1831" y="963"/>
                  </a:lnTo>
                  <a:lnTo>
                    <a:pt x="1787" y="1002"/>
                  </a:lnTo>
                  <a:lnTo>
                    <a:pt x="1741" y="1040"/>
                  </a:lnTo>
                  <a:lnTo>
                    <a:pt x="1695" y="1077"/>
                  </a:lnTo>
                  <a:lnTo>
                    <a:pt x="1651" y="1113"/>
                  </a:lnTo>
                  <a:lnTo>
                    <a:pt x="1605" y="1148"/>
                  </a:lnTo>
                  <a:lnTo>
                    <a:pt x="1558" y="1184"/>
                  </a:lnTo>
                  <a:lnTo>
                    <a:pt x="1512" y="1217"/>
                  </a:lnTo>
                  <a:lnTo>
                    <a:pt x="1466" y="1251"/>
                  </a:lnTo>
                  <a:lnTo>
                    <a:pt x="1420" y="1282"/>
                  </a:lnTo>
                  <a:lnTo>
                    <a:pt x="1374" y="1315"/>
                  </a:lnTo>
                  <a:lnTo>
                    <a:pt x="1328" y="1345"/>
                  </a:lnTo>
                  <a:lnTo>
                    <a:pt x="1282" y="1376"/>
                  </a:lnTo>
                  <a:lnTo>
                    <a:pt x="1236" y="1405"/>
                  </a:lnTo>
                  <a:lnTo>
                    <a:pt x="1190" y="1434"/>
                  </a:lnTo>
                  <a:lnTo>
                    <a:pt x="1144" y="1463"/>
                  </a:lnTo>
                  <a:lnTo>
                    <a:pt x="1098" y="1491"/>
                  </a:lnTo>
                  <a:lnTo>
                    <a:pt x="1054" y="1514"/>
                  </a:lnTo>
                  <a:lnTo>
                    <a:pt x="1009" y="1539"/>
                  </a:lnTo>
                  <a:lnTo>
                    <a:pt x="965" y="1562"/>
                  </a:lnTo>
                  <a:lnTo>
                    <a:pt x="921" y="1583"/>
                  </a:lnTo>
                  <a:lnTo>
                    <a:pt x="877" y="1605"/>
                  </a:lnTo>
                  <a:lnTo>
                    <a:pt x="835" y="1626"/>
                  </a:lnTo>
                  <a:lnTo>
                    <a:pt x="791" y="1645"/>
                  </a:lnTo>
                  <a:lnTo>
                    <a:pt x="748" y="1664"/>
                  </a:lnTo>
                  <a:lnTo>
                    <a:pt x="704" y="1681"/>
                  </a:lnTo>
                  <a:lnTo>
                    <a:pt x="662" y="1699"/>
                  </a:lnTo>
                  <a:lnTo>
                    <a:pt x="620" y="1716"/>
                  </a:lnTo>
                  <a:lnTo>
                    <a:pt x="578" y="1731"/>
                  </a:lnTo>
                  <a:lnTo>
                    <a:pt x="535" y="1747"/>
                  </a:lnTo>
                  <a:lnTo>
                    <a:pt x="493" y="1762"/>
                  </a:lnTo>
                  <a:lnTo>
                    <a:pt x="453" y="1775"/>
                  </a:lnTo>
                  <a:lnTo>
                    <a:pt x="412" y="1789"/>
                  </a:lnTo>
                  <a:lnTo>
                    <a:pt x="374" y="1800"/>
                  </a:lnTo>
                  <a:lnTo>
                    <a:pt x="340" y="1812"/>
                  </a:lnTo>
                  <a:lnTo>
                    <a:pt x="307" y="1822"/>
                  </a:lnTo>
                  <a:lnTo>
                    <a:pt x="276" y="1831"/>
                  </a:lnTo>
                  <a:lnTo>
                    <a:pt x="247" y="1839"/>
                  </a:lnTo>
                  <a:lnTo>
                    <a:pt x="221" y="1846"/>
                  </a:lnTo>
                  <a:lnTo>
                    <a:pt x="196" y="1852"/>
                  </a:lnTo>
                  <a:lnTo>
                    <a:pt x="171" y="1858"/>
                  </a:lnTo>
                  <a:lnTo>
                    <a:pt x="161" y="1862"/>
                  </a:lnTo>
                  <a:lnTo>
                    <a:pt x="149" y="1864"/>
                  </a:lnTo>
                  <a:lnTo>
                    <a:pt x="140" y="1866"/>
                  </a:lnTo>
                  <a:lnTo>
                    <a:pt x="130" y="1868"/>
                  </a:lnTo>
                  <a:lnTo>
                    <a:pt x="121" y="1871"/>
                  </a:lnTo>
                  <a:lnTo>
                    <a:pt x="113" y="1871"/>
                  </a:lnTo>
                  <a:lnTo>
                    <a:pt x="105" y="1873"/>
                  </a:lnTo>
                  <a:lnTo>
                    <a:pt x="98" y="1875"/>
                  </a:lnTo>
                  <a:lnTo>
                    <a:pt x="90" y="1877"/>
                  </a:lnTo>
                  <a:lnTo>
                    <a:pt x="82" y="1877"/>
                  </a:lnTo>
                  <a:lnTo>
                    <a:pt x="77" y="1879"/>
                  </a:lnTo>
                  <a:lnTo>
                    <a:pt x="71" y="1879"/>
                  </a:lnTo>
                  <a:lnTo>
                    <a:pt x="67" y="1879"/>
                  </a:lnTo>
                  <a:lnTo>
                    <a:pt x="61" y="1881"/>
                  </a:lnTo>
                  <a:lnTo>
                    <a:pt x="57" y="1881"/>
                  </a:lnTo>
                  <a:lnTo>
                    <a:pt x="54" y="1881"/>
                  </a:lnTo>
                  <a:lnTo>
                    <a:pt x="40" y="1881"/>
                  </a:lnTo>
                  <a:lnTo>
                    <a:pt x="30" y="1879"/>
                  </a:lnTo>
                  <a:lnTo>
                    <a:pt x="21" y="1879"/>
                  </a:lnTo>
                  <a:lnTo>
                    <a:pt x="13" y="1877"/>
                  </a:lnTo>
                  <a:lnTo>
                    <a:pt x="7" y="1873"/>
                  </a:lnTo>
                  <a:lnTo>
                    <a:pt x="2" y="1871"/>
                  </a:lnTo>
                  <a:lnTo>
                    <a:pt x="0" y="1868"/>
                  </a:lnTo>
                  <a:lnTo>
                    <a:pt x="0" y="1864"/>
                  </a:lnTo>
                  <a:lnTo>
                    <a:pt x="55" y="1831"/>
                  </a:lnTo>
                  <a:lnTo>
                    <a:pt x="111" y="1800"/>
                  </a:lnTo>
                  <a:lnTo>
                    <a:pt x="165" y="1770"/>
                  </a:lnTo>
                  <a:lnTo>
                    <a:pt x="217" y="1739"/>
                  </a:lnTo>
                  <a:lnTo>
                    <a:pt x="267" y="1710"/>
                  </a:lnTo>
                  <a:lnTo>
                    <a:pt x="316" y="1681"/>
                  </a:lnTo>
                  <a:lnTo>
                    <a:pt x="363" y="1653"/>
                  </a:lnTo>
                  <a:lnTo>
                    <a:pt x="409" y="1626"/>
                  </a:lnTo>
                  <a:lnTo>
                    <a:pt x="451" y="1599"/>
                  </a:lnTo>
                  <a:lnTo>
                    <a:pt x="493" y="1574"/>
                  </a:lnTo>
                  <a:lnTo>
                    <a:pt x="531" y="1547"/>
                  </a:lnTo>
                  <a:lnTo>
                    <a:pt x="570" y="1522"/>
                  </a:lnTo>
                  <a:lnTo>
                    <a:pt x="606" y="1499"/>
                  </a:lnTo>
                  <a:lnTo>
                    <a:pt x="641" y="1474"/>
                  </a:lnTo>
                  <a:lnTo>
                    <a:pt x="656" y="1463"/>
                  </a:lnTo>
                  <a:lnTo>
                    <a:pt x="672" y="1451"/>
                  </a:lnTo>
                  <a:lnTo>
                    <a:pt x="689" y="1440"/>
                  </a:lnTo>
                  <a:lnTo>
                    <a:pt x="702" y="1428"/>
                  </a:lnTo>
                  <a:lnTo>
                    <a:pt x="770" y="1384"/>
                  </a:lnTo>
                  <a:lnTo>
                    <a:pt x="837" y="1338"/>
                  </a:lnTo>
                  <a:lnTo>
                    <a:pt x="902" y="1294"/>
                  </a:lnTo>
                  <a:lnTo>
                    <a:pt x="965" y="1249"/>
                  </a:lnTo>
                  <a:lnTo>
                    <a:pt x="1027" y="1205"/>
                  </a:lnTo>
                  <a:lnTo>
                    <a:pt x="1088" y="1163"/>
                  </a:lnTo>
                  <a:lnTo>
                    <a:pt x="1150" y="1119"/>
                  </a:lnTo>
                  <a:lnTo>
                    <a:pt x="1207" y="1075"/>
                  </a:lnTo>
                  <a:lnTo>
                    <a:pt x="1265" y="1031"/>
                  </a:lnTo>
                  <a:lnTo>
                    <a:pt x="1322" y="986"/>
                  </a:lnTo>
                  <a:lnTo>
                    <a:pt x="1376" y="942"/>
                  </a:lnTo>
                  <a:lnTo>
                    <a:pt x="1430" y="898"/>
                  </a:lnTo>
                  <a:lnTo>
                    <a:pt x="1482" y="854"/>
                  </a:lnTo>
                  <a:lnTo>
                    <a:pt x="1534" y="810"/>
                  </a:lnTo>
                  <a:lnTo>
                    <a:pt x="1583" y="766"/>
                  </a:lnTo>
                  <a:lnTo>
                    <a:pt x="1631" y="722"/>
                  </a:lnTo>
                  <a:lnTo>
                    <a:pt x="1670" y="685"/>
                  </a:lnTo>
                  <a:lnTo>
                    <a:pt x="1708" y="649"/>
                  </a:lnTo>
                  <a:lnTo>
                    <a:pt x="1745" y="612"/>
                  </a:lnTo>
                  <a:lnTo>
                    <a:pt x="1781" y="578"/>
                  </a:lnTo>
                  <a:lnTo>
                    <a:pt x="1814" y="545"/>
                  </a:lnTo>
                  <a:lnTo>
                    <a:pt x="1845" y="512"/>
                  </a:lnTo>
                  <a:lnTo>
                    <a:pt x="1875" y="482"/>
                  </a:lnTo>
                  <a:lnTo>
                    <a:pt x="1904" y="451"/>
                  </a:lnTo>
                  <a:lnTo>
                    <a:pt x="1931" y="420"/>
                  </a:lnTo>
                  <a:lnTo>
                    <a:pt x="1956" y="391"/>
                  </a:lnTo>
                  <a:lnTo>
                    <a:pt x="1979" y="365"/>
                  </a:lnTo>
                  <a:lnTo>
                    <a:pt x="2000" y="338"/>
                  </a:lnTo>
                  <a:lnTo>
                    <a:pt x="2019" y="313"/>
                  </a:lnTo>
                  <a:lnTo>
                    <a:pt x="2036" y="288"/>
                  </a:lnTo>
                  <a:lnTo>
                    <a:pt x="2054" y="263"/>
                  </a:lnTo>
                  <a:lnTo>
                    <a:pt x="2067" y="240"/>
                  </a:lnTo>
                  <a:lnTo>
                    <a:pt x="2079" y="228"/>
                  </a:lnTo>
                  <a:lnTo>
                    <a:pt x="2088" y="217"/>
                  </a:lnTo>
                  <a:lnTo>
                    <a:pt x="2098" y="203"/>
                  </a:lnTo>
                  <a:lnTo>
                    <a:pt x="2108" y="192"/>
                  </a:lnTo>
                  <a:lnTo>
                    <a:pt x="2115" y="180"/>
                  </a:lnTo>
                  <a:lnTo>
                    <a:pt x="2123" y="167"/>
                  </a:lnTo>
                  <a:lnTo>
                    <a:pt x="2131" y="155"/>
                  </a:lnTo>
                  <a:lnTo>
                    <a:pt x="2136" y="142"/>
                  </a:lnTo>
                  <a:lnTo>
                    <a:pt x="2142" y="130"/>
                  </a:lnTo>
                  <a:lnTo>
                    <a:pt x="2146" y="117"/>
                  </a:lnTo>
                  <a:lnTo>
                    <a:pt x="2150" y="105"/>
                  </a:lnTo>
                  <a:lnTo>
                    <a:pt x="2154" y="94"/>
                  </a:lnTo>
                  <a:lnTo>
                    <a:pt x="2156" y="80"/>
                  </a:lnTo>
                  <a:lnTo>
                    <a:pt x="2157" y="69"/>
                  </a:lnTo>
                  <a:lnTo>
                    <a:pt x="2159" y="57"/>
                  </a:lnTo>
                  <a:lnTo>
                    <a:pt x="2159" y="46"/>
                  </a:lnTo>
                  <a:lnTo>
                    <a:pt x="2159" y="34"/>
                  </a:lnTo>
                  <a:lnTo>
                    <a:pt x="2163" y="27"/>
                  </a:lnTo>
                  <a:lnTo>
                    <a:pt x="2167" y="19"/>
                  </a:lnTo>
                  <a:lnTo>
                    <a:pt x="2173" y="11"/>
                  </a:lnTo>
                  <a:lnTo>
                    <a:pt x="2180" y="6"/>
                  </a:lnTo>
                  <a:lnTo>
                    <a:pt x="2190" y="2"/>
                  </a:lnTo>
                  <a:lnTo>
                    <a:pt x="2200" y="0"/>
                  </a:lnTo>
                  <a:lnTo>
                    <a:pt x="22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772190" y="1705709"/>
              <a:ext cx="495010" cy="281354"/>
            </a:xfrm>
            <a:custGeom>
              <a:avLst/>
              <a:gdLst>
                <a:gd name="T0" fmla="*/ 46831 w 3010"/>
                <a:gd name="T1" fmla="*/ 1588 h 1789"/>
                <a:gd name="T2" fmla="*/ 64294 w 3010"/>
                <a:gd name="T3" fmla="*/ 8736 h 1789"/>
                <a:gd name="T4" fmla="*/ 91281 w 3010"/>
                <a:gd name="T5" fmla="*/ 27003 h 1789"/>
                <a:gd name="T6" fmla="*/ 120650 w 3010"/>
                <a:gd name="T7" fmla="*/ 50034 h 1789"/>
                <a:gd name="T8" fmla="*/ 260350 w 3010"/>
                <a:gd name="T9" fmla="*/ 172340 h 1789"/>
                <a:gd name="T10" fmla="*/ 396081 w 3010"/>
                <a:gd name="T11" fmla="*/ 285115 h 1789"/>
                <a:gd name="T12" fmla="*/ 525463 w 3010"/>
                <a:gd name="T13" fmla="*/ 386772 h 1789"/>
                <a:gd name="T14" fmla="*/ 649288 w 3010"/>
                <a:gd name="T15" fmla="*/ 481281 h 1789"/>
                <a:gd name="T16" fmla="*/ 767556 w 3010"/>
                <a:gd name="T17" fmla="*/ 565466 h 1789"/>
                <a:gd name="T18" fmla="*/ 879475 w 3010"/>
                <a:gd name="T19" fmla="*/ 640120 h 1789"/>
                <a:gd name="T20" fmla="*/ 984250 w 3010"/>
                <a:gd name="T21" fmla="*/ 707626 h 1789"/>
                <a:gd name="T22" fmla="*/ 1083469 w 3010"/>
                <a:gd name="T23" fmla="*/ 765602 h 1789"/>
                <a:gd name="T24" fmla="*/ 1298575 w 3010"/>
                <a:gd name="T25" fmla="*/ 873613 h 1789"/>
                <a:gd name="T26" fmla="*/ 1560513 w 3010"/>
                <a:gd name="T27" fmla="*/ 984800 h 1789"/>
                <a:gd name="T28" fmla="*/ 1870869 w 3010"/>
                <a:gd name="T29" fmla="*/ 1100752 h 1789"/>
                <a:gd name="T30" fmla="*/ 2228850 w 3010"/>
                <a:gd name="T31" fmla="*/ 1220675 h 1789"/>
                <a:gd name="T32" fmla="*/ 2299494 w 3010"/>
                <a:gd name="T33" fmla="*/ 1240530 h 1789"/>
                <a:gd name="T34" fmla="*/ 2347913 w 3010"/>
                <a:gd name="T35" fmla="*/ 1258002 h 1789"/>
                <a:gd name="T36" fmla="*/ 2378869 w 3010"/>
                <a:gd name="T37" fmla="*/ 1274680 h 1789"/>
                <a:gd name="T38" fmla="*/ 2389188 w 3010"/>
                <a:gd name="T39" fmla="*/ 1288182 h 1789"/>
                <a:gd name="T40" fmla="*/ 2381250 w 3010"/>
                <a:gd name="T41" fmla="*/ 1301683 h 1789"/>
                <a:gd name="T42" fmla="*/ 2359025 w 3010"/>
                <a:gd name="T43" fmla="*/ 1315978 h 1789"/>
                <a:gd name="T44" fmla="*/ 2320925 w 3010"/>
                <a:gd name="T45" fmla="*/ 1327891 h 1789"/>
                <a:gd name="T46" fmla="*/ 2268538 w 3010"/>
                <a:gd name="T47" fmla="*/ 1338216 h 1789"/>
                <a:gd name="T48" fmla="*/ 2097882 w 3010"/>
                <a:gd name="T49" fmla="*/ 1374749 h 1789"/>
                <a:gd name="T50" fmla="*/ 1921669 w 3010"/>
                <a:gd name="T51" fmla="*/ 1400957 h 1789"/>
                <a:gd name="T52" fmla="*/ 1736725 w 3010"/>
                <a:gd name="T53" fmla="*/ 1416047 h 1789"/>
                <a:gd name="T54" fmla="*/ 1546225 w 3010"/>
                <a:gd name="T55" fmla="*/ 1420812 h 1789"/>
                <a:gd name="T56" fmla="*/ 1426369 w 3010"/>
                <a:gd name="T57" fmla="*/ 1414458 h 1789"/>
                <a:gd name="T58" fmla="*/ 1328738 w 3010"/>
                <a:gd name="T59" fmla="*/ 1397780 h 1789"/>
                <a:gd name="T60" fmla="*/ 1250950 w 3010"/>
                <a:gd name="T61" fmla="*/ 1369189 h 1789"/>
                <a:gd name="T62" fmla="*/ 1194594 w 3010"/>
                <a:gd name="T63" fmla="*/ 1329480 h 1789"/>
                <a:gd name="T64" fmla="*/ 1106488 w 3010"/>
                <a:gd name="T65" fmla="*/ 1258002 h 1789"/>
                <a:gd name="T66" fmla="*/ 1000919 w 3010"/>
                <a:gd name="T67" fmla="*/ 1167464 h 1789"/>
                <a:gd name="T68" fmla="*/ 881856 w 3010"/>
                <a:gd name="T69" fmla="*/ 1056277 h 1789"/>
                <a:gd name="T70" fmla="*/ 749300 w 3010"/>
                <a:gd name="T71" fmla="*/ 926824 h 1789"/>
                <a:gd name="T72" fmla="*/ 601663 w 3010"/>
                <a:gd name="T73" fmla="*/ 777515 h 1789"/>
                <a:gd name="T74" fmla="*/ 440531 w 3010"/>
                <a:gd name="T75" fmla="*/ 606764 h 1789"/>
                <a:gd name="T76" fmla="*/ 265113 w 3010"/>
                <a:gd name="T77" fmla="*/ 416157 h 1789"/>
                <a:gd name="T78" fmla="*/ 77788 w 3010"/>
                <a:gd name="T79" fmla="*/ 204108 h 1789"/>
                <a:gd name="T80" fmla="*/ 42863 w 3010"/>
                <a:gd name="T81" fmla="*/ 157250 h 1789"/>
                <a:gd name="T82" fmla="*/ 18256 w 3010"/>
                <a:gd name="T83" fmla="*/ 115952 h 1789"/>
                <a:gd name="T84" fmla="*/ 4763 w 3010"/>
                <a:gd name="T85" fmla="*/ 81008 h 1789"/>
                <a:gd name="T86" fmla="*/ 0 w 3010"/>
                <a:gd name="T87" fmla="*/ 54799 h 1789"/>
                <a:gd name="T88" fmla="*/ 3175 w 3010"/>
                <a:gd name="T89" fmla="*/ 30179 h 1789"/>
                <a:gd name="T90" fmla="*/ 10319 w 3010"/>
                <a:gd name="T91" fmla="*/ 13501 h 1789"/>
                <a:gd name="T92" fmla="*/ 23019 w 3010"/>
                <a:gd name="T93" fmla="*/ 3177 h 1789"/>
                <a:gd name="T94" fmla="*/ 38100 w 3010"/>
                <a:gd name="T95" fmla="*/ 0 h 17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10" h="1789">
                  <a:moveTo>
                    <a:pt x="48" y="0"/>
                  </a:moveTo>
                  <a:lnTo>
                    <a:pt x="52" y="0"/>
                  </a:lnTo>
                  <a:lnTo>
                    <a:pt x="56" y="0"/>
                  </a:lnTo>
                  <a:lnTo>
                    <a:pt x="59" y="2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6" y="15"/>
                  </a:lnTo>
                  <a:lnTo>
                    <a:pt x="100" y="25"/>
                  </a:lnTo>
                  <a:lnTo>
                    <a:pt x="107" y="29"/>
                  </a:lnTo>
                  <a:lnTo>
                    <a:pt x="115" y="34"/>
                  </a:lnTo>
                  <a:lnTo>
                    <a:pt x="123" y="42"/>
                  </a:lnTo>
                  <a:lnTo>
                    <a:pt x="132" y="48"/>
                  </a:lnTo>
                  <a:lnTo>
                    <a:pt x="142" y="56"/>
                  </a:lnTo>
                  <a:lnTo>
                    <a:pt x="152" y="63"/>
                  </a:lnTo>
                  <a:lnTo>
                    <a:pt x="196" y="102"/>
                  </a:lnTo>
                  <a:lnTo>
                    <a:pt x="242" y="142"/>
                  </a:lnTo>
                  <a:lnTo>
                    <a:pt x="286" y="178"/>
                  </a:lnTo>
                  <a:lnTo>
                    <a:pt x="328" y="217"/>
                  </a:lnTo>
                  <a:lnTo>
                    <a:pt x="372" y="253"/>
                  </a:lnTo>
                  <a:lnTo>
                    <a:pt x="415" y="290"/>
                  </a:lnTo>
                  <a:lnTo>
                    <a:pt x="457" y="324"/>
                  </a:lnTo>
                  <a:lnTo>
                    <a:pt x="499" y="359"/>
                  </a:lnTo>
                  <a:lnTo>
                    <a:pt x="541" y="391"/>
                  </a:lnTo>
                  <a:lnTo>
                    <a:pt x="582" y="424"/>
                  </a:lnTo>
                  <a:lnTo>
                    <a:pt x="622" y="457"/>
                  </a:lnTo>
                  <a:lnTo>
                    <a:pt x="662" y="487"/>
                  </a:lnTo>
                  <a:lnTo>
                    <a:pt x="703" y="518"/>
                  </a:lnTo>
                  <a:lnTo>
                    <a:pt x="741" y="549"/>
                  </a:lnTo>
                  <a:lnTo>
                    <a:pt x="779" y="578"/>
                  </a:lnTo>
                  <a:lnTo>
                    <a:pt x="818" y="606"/>
                  </a:lnTo>
                  <a:lnTo>
                    <a:pt x="856" y="633"/>
                  </a:lnTo>
                  <a:lnTo>
                    <a:pt x="895" y="660"/>
                  </a:lnTo>
                  <a:lnTo>
                    <a:pt x="931" y="687"/>
                  </a:lnTo>
                  <a:lnTo>
                    <a:pt x="967" y="712"/>
                  </a:lnTo>
                  <a:lnTo>
                    <a:pt x="1004" y="737"/>
                  </a:lnTo>
                  <a:lnTo>
                    <a:pt x="1039" y="760"/>
                  </a:lnTo>
                  <a:lnTo>
                    <a:pt x="1073" y="783"/>
                  </a:lnTo>
                  <a:lnTo>
                    <a:pt x="1108" y="806"/>
                  </a:lnTo>
                  <a:lnTo>
                    <a:pt x="1142" y="827"/>
                  </a:lnTo>
                  <a:lnTo>
                    <a:pt x="1175" y="848"/>
                  </a:lnTo>
                  <a:lnTo>
                    <a:pt x="1207" y="869"/>
                  </a:lnTo>
                  <a:lnTo>
                    <a:pt x="1240" y="891"/>
                  </a:lnTo>
                  <a:lnTo>
                    <a:pt x="1273" y="910"/>
                  </a:lnTo>
                  <a:lnTo>
                    <a:pt x="1303" y="927"/>
                  </a:lnTo>
                  <a:lnTo>
                    <a:pt x="1334" y="946"/>
                  </a:lnTo>
                  <a:lnTo>
                    <a:pt x="1365" y="964"/>
                  </a:lnTo>
                  <a:lnTo>
                    <a:pt x="1426" y="996"/>
                  </a:lnTo>
                  <a:lnTo>
                    <a:pt x="1492" y="1031"/>
                  </a:lnTo>
                  <a:lnTo>
                    <a:pt x="1563" y="1065"/>
                  </a:lnTo>
                  <a:lnTo>
                    <a:pt x="1636" y="1100"/>
                  </a:lnTo>
                  <a:lnTo>
                    <a:pt x="1712" y="1134"/>
                  </a:lnTo>
                  <a:lnTo>
                    <a:pt x="1793" y="1169"/>
                  </a:lnTo>
                  <a:lnTo>
                    <a:pt x="1877" y="1205"/>
                  </a:lnTo>
                  <a:lnTo>
                    <a:pt x="1966" y="1240"/>
                  </a:lnTo>
                  <a:lnTo>
                    <a:pt x="2058" y="1276"/>
                  </a:lnTo>
                  <a:lnTo>
                    <a:pt x="2154" y="1313"/>
                  </a:lnTo>
                  <a:lnTo>
                    <a:pt x="2254" y="1349"/>
                  </a:lnTo>
                  <a:lnTo>
                    <a:pt x="2357" y="1386"/>
                  </a:lnTo>
                  <a:lnTo>
                    <a:pt x="2465" y="1422"/>
                  </a:lnTo>
                  <a:lnTo>
                    <a:pt x="2576" y="1461"/>
                  </a:lnTo>
                  <a:lnTo>
                    <a:pt x="2691" y="1499"/>
                  </a:lnTo>
                  <a:lnTo>
                    <a:pt x="2808" y="1537"/>
                  </a:lnTo>
                  <a:lnTo>
                    <a:pt x="2833" y="1543"/>
                  </a:lnTo>
                  <a:lnTo>
                    <a:pt x="2856" y="1549"/>
                  </a:lnTo>
                  <a:lnTo>
                    <a:pt x="2878" y="1555"/>
                  </a:lnTo>
                  <a:lnTo>
                    <a:pt x="2897" y="1562"/>
                  </a:lnTo>
                  <a:lnTo>
                    <a:pt x="2914" y="1568"/>
                  </a:lnTo>
                  <a:lnTo>
                    <a:pt x="2931" y="1574"/>
                  </a:lnTo>
                  <a:lnTo>
                    <a:pt x="2945" y="1578"/>
                  </a:lnTo>
                  <a:lnTo>
                    <a:pt x="2958" y="1584"/>
                  </a:lnTo>
                  <a:lnTo>
                    <a:pt x="2970" y="1589"/>
                  </a:lnTo>
                  <a:lnTo>
                    <a:pt x="2981" y="1595"/>
                  </a:lnTo>
                  <a:lnTo>
                    <a:pt x="2989" y="1599"/>
                  </a:lnTo>
                  <a:lnTo>
                    <a:pt x="2997" y="1605"/>
                  </a:lnTo>
                  <a:lnTo>
                    <a:pt x="3002" y="1609"/>
                  </a:lnTo>
                  <a:lnTo>
                    <a:pt x="3006" y="1614"/>
                  </a:lnTo>
                  <a:lnTo>
                    <a:pt x="3008" y="1618"/>
                  </a:lnTo>
                  <a:lnTo>
                    <a:pt x="3010" y="1622"/>
                  </a:lnTo>
                  <a:lnTo>
                    <a:pt x="3008" y="1628"/>
                  </a:lnTo>
                  <a:lnTo>
                    <a:pt x="3006" y="1632"/>
                  </a:lnTo>
                  <a:lnTo>
                    <a:pt x="3004" y="1635"/>
                  </a:lnTo>
                  <a:lnTo>
                    <a:pt x="3000" y="1639"/>
                  </a:lnTo>
                  <a:lnTo>
                    <a:pt x="2995" y="1643"/>
                  </a:lnTo>
                  <a:lnTo>
                    <a:pt x="2989" y="1649"/>
                  </a:lnTo>
                  <a:lnTo>
                    <a:pt x="2981" y="1653"/>
                  </a:lnTo>
                  <a:lnTo>
                    <a:pt x="2972" y="1657"/>
                  </a:lnTo>
                  <a:lnTo>
                    <a:pt x="2962" y="1660"/>
                  </a:lnTo>
                  <a:lnTo>
                    <a:pt x="2950" y="1664"/>
                  </a:lnTo>
                  <a:lnTo>
                    <a:pt x="2939" y="1668"/>
                  </a:lnTo>
                  <a:lnTo>
                    <a:pt x="2924" y="1672"/>
                  </a:lnTo>
                  <a:lnTo>
                    <a:pt x="2910" y="1676"/>
                  </a:lnTo>
                  <a:lnTo>
                    <a:pt x="2893" y="1680"/>
                  </a:lnTo>
                  <a:lnTo>
                    <a:pt x="2876" y="1683"/>
                  </a:lnTo>
                  <a:lnTo>
                    <a:pt x="2858" y="1685"/>
                  </a:lnTo>
                  <a:lnTo>
                    <a:pt x="2805" y="1699"/>
                  </a:lnTo>
                  <a:lnTo>
                    <a:pt x="2751" y="1710"/>
                  </a:lnTo>
                  <a:lnTo>
                    <a:pt x="2697" y="1722"/>
                  </a:lnTo>
                  <a:lnTo>
                    <a:pt x="2643" y="1731"/>
                  </a:lnTo>
                  <a:lnTo>
                    <a:pt x="2590" y="1741"/>
                  </a:lnTo>
                  <a:lnTo>
                    <a:pt x="2534" y="1749"/>
                  </a:lnTo>
                  <a:lnTo>
                    <a:pt x="2476" y="1756"/>
                  </a:lnTo>
                  <a:lnTo>
                    <a:pt x="2421" y="1764"/>
                  </a:lnTo>
                  <a:lnTo>
                    <a:pt x="2363" y="1770"/>
                  </a:lnTo>
                  <a:lnTo>
                    <a:pt x="2305" y="1776"/>
                  </a:lnTo>
                  <a:lnTo>
                    <a:pt x="2248" y="1779"/>
                  </a:lnTo>
                  <a:lnTo>
                    <a:pt x="2188" y="1783"/>
                  </a:lnTo>
                  <a:lnTo>
                    <a:pt x="2129" y="1785"/>
                  </a:lnTo>
                  <a:lnTo>
                    <a:pt x="2069" y="1787"/>
                  </a:lnTo>
                  <a:lnTo>
                    <a:pt x="2008" y="1789"/>
                  </a:lnTo>
                  <a:lnTo>
                    <a:pt x="1948" y="1789"/>
                  </a:lnTo>
                  <a:lnTo>
                    <a:pt x="1908" y="1789"/>
                  </a:lnTo>
                  <a:lnTo>
                    <a:pt x="1870" y="1787"/>
                  </a:lnTo>
                  <a:lnTo>
                    <a:pt x="1831" y="1785"/>
                  </a:lnTo>
                  <a:lnTo>
                    <a:pt x="1797" y="1781"/>
                  </a:lnTo>
                  <a:lnTo>
                    <a:pt x="1764" y="1777"/>
                  </a:lnTo>
                  <a:lnTo>
                    <a:pt x="1731" y="1772"/>
                  </a:lnTo>
                  <a:lnTo>
                    <a:pt x="1701" y="1766"/>
                  </a:lnTo>
                  <a:lnTo>
                    <a:pt x="1674" y="1760"/>
                  </a:lnTo>
                  <a:lnTo>
                    <a:pt x="1647" y="1752"/>
                  </a:lnTo>
                  <a:lnTo>
                    <a:pt x="1622" y="1743"/>
                  </a:lnTo>
                  <a:lnTo>
                    <a:pt x="1597" y="1735"/>
                  </a:lnTo>
                  <a:lnTo>
                    <a:pt x="1576" y="1724"/>
                  </a:lnTo>
                  <a:lnTo>
                    <a:pt x="1555" y="1712"/>
                  </a:lnTo>
                  <a:lnTo>
                    <a:pt x="1538" y="1701"/>
                  </a:lnTo>
                  <a:lnTo>
                    <a:pt x="1520" y="1687"/>
                  </a:lnTo>
                  <a:lnTo>
                    <a:pt x="1505" y="1674"/>
                  </a:lnTo>
                  <a:lnTo>
                    <a:pt x="1478" y="1655"/>
                  </a:lnTo>
                  <a:lnTo>
                    <a:pt x="1451" y="1632"/>
                  </a:lnTo>
                  <a:lnTo>
                    <a:pt x="1422" y="1609"/>
                  </a:lnTo>
                  <a:lnTo>
                    <a:pt x="1394" y="1584"/>
                  </a:lnTo>
                  <a:lnTo>
                    <a:pt x="1363" y="1557"/>
                  </a:lnTo>
                  <a:lnTo>
                    <a:pt x="1330" y="1530"/>
                  </a:lnTo>
                  <a:lnTo>
                    <a:pt x="1296" y="1501"/>
                  </a:lnTo>
                  <a:lnTo>
                    <a:pt x="1261" y="1470"/>
                  </a:lnTo>
                  <a:lnTo>
                    <a:pt x="1227" y="1438"/>
                  </a:lnTo>
                  <a:lnTo>
                    <a:pt x="1190" y="1403"/>
                  </a:lnTo>
                  <a:lnTo>
                    <a:pt x="1152" y="1369"/>
                  </a:lnTo>
                  <a:lnTo>
                    <a:pt x="1111" y="1330"/>
                  </a:lnTo>
                  <a:lnTo>
                    <a:pt x="1071" y="1292"/>
                  </a:lnTo>
                  <a:lnTo>
                    <a:pt x="1031" y="1251"/>
                  </a:lnTo>
                  <a:lnTo>
                    <a:pt x="989" y="1211"/>
                  </a:lnTo>
                  <a:lnTo>
                    <a:pt x="944" y="1167"/>
                  </a:lnTo>
                  <a:lnTo>
                    <a:pt x="898" y="1123"/>
                  </a:lnTo>
                  <a:lnTo>
                    <a:pt x="854" y="1077"/>
                  </a:lnTo>
                  <a:lnTo>
                    <a:pt x="806" y="1029"/>
                  </a:lnTo>
                  <a:lnTo>
                    <a:pt x="758" y="979"/>
                  </a:lnTo>
                  <a:lnTo>
                    <a:pt x="708" y="927"/>
                  </a:lnTo>
                  <a:lnTo>
                    <a:pt x="658" y="875"/>
                  </a:lnTo>
                  <a:lnTo>
                    <a:pt x="607" y="820"/>
                  </a:lnTo>
                  <a:lnTo>
                    <a:pt x="555" y="764"/>
                  </a:lnTo>
                  <a:lnTo>
                    <a:pt x="501" y="706"/>
                  </a:lnTo>
                  <a:lnTo>
                    <a:pt x="447" y="647"/>
                  </a:lnTo>
                  <a:lnTo>
                    <a:pt x="392" y="587"/>
                  </a:lnTo>
                  <a:lnTo>
                    <a:pt x="334" y="524"/>
                  </a:lnTo>
                  <a:lnTo>
                    <a:pt x="276" y="461"/>
                  </a:lnTo>
                  <a:lnTo>
                    <a:pt x="217" y="393"/>
                  </a:lnTo>
                  <a:lnTo>
                    <a:pt x="157" y="326"/>
                  </a:lnTo>
                  <a:lnTo>
                    <a:pt x="98" y="257"/>
                  </a:lnTo>
                  <a:lnTo>
                    <a:pt x="84" y="242"/>
                  </a:lnTo>
                  <a:lnTo>
                    <a:pt x="75" y="226"/>
                  </a:lnTo>
                  <a:lnTo>
                    <a:pt x="63" y="211"/>
                  </a:lnTo>
                  <a:lnTo>
                    <a:pt x="54" y="198"/>
                  </a:lnTo>
                  <a:lnTo>
                    <a:pt x="46" y="182"/>
                  </a:lnTo>
                  <a:lnTo>
                    <a:pt x="36" y="171"/>
                  </a:lnTo>
                  <a:lnTo>
                    <a:pt x="31" y="157"/>
                  </a:lnTo>
                  <a:lnTo>
                    <a:pt x="23" y="146"/>
                  </a:lnTo>
                  <a:lnTo>
                    <a:pt x="17" y="134"/>
                  </a:lnTo>
                  <a:lnTo>
                    <a:pt x="13" y="123"/>
                  </a:lnTo>
                  <a:lnTo>
                    <a:pt x="10" y="111"/>
                  </a:lnTo>
                  <a:lnTo>
                    <a:pt x="6" y="102"/>
                  </a:lnTo>
                  <a:lnTo>
                    <a:pt x="4" y="92"/>
                  </a:lnTo>
                  <a:lnTo>
                    <a:pt x="2" y="84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3" y="17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3" y="6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505200" y="1066800"/>
              <a:ext cx="648223" cy="515815"/>
              <a:chOff x="3269496" y="1166136"/>
              <a:chExt cx="1371599" cy="838200"/>
            </a:xfrm>
            <a:solidFill>
              <a:srgbClr val="FF0000"/>
            </a:solidFill>
          </p:grpSpPr>
          <p:sp>
            <p:nvSpPr>
              <p:cNvPr id="20" name="Freeform 25"/>
              <p:cNvSpPr>
                <a:spLocks/>
              </p:cNvSpPr>
              <p:nvPr/>
            </p:nvSpPr>
            <p:spPr bwMode="auto">
              <a:xfrm>
                <a:off x="3269496" y="1305375"/>
                <a:ext cx="301735" cy="698961"/>
              </a:xfrm>
              <a:custGeom>
                <a:avLst/>
                <a:gdLst>
                  <a:gd name="T0" fmla="*/ 145256 w 722"/>
                  <a:gd name="T1" fmla="*/ 3974 h 1514"/>
                  <a:gd name="T2" fmla="*/ 238125 w 722"/>
                  <a:gd name="T3" fmla="*/ 23844 h 1514"/>
                  <a:gd name="T4" fmla="*/ 321468 w 722"/>
                  <a:gd name="T5" fmla="*/ 56431 h 1514"/>
                  <a:gd name="T6" fmla="*/ 382587 w 722"/>
                  <a:gd name="T7" fmla="*/ 89812 h 1514"/>
                  <a:gd name="T8" fmla="*/ 420687 w 722"/>
                  <a:gd name="T9" fmla="*/ 126373 h 1514"/>
                  <a:gd name="T10" fmla="*/ 437356 w 722"/>
                  <a:gd name="T11" fmla="*/ 167702 h 1514"/>
                  <a:gd name="T12" fmla="*/ 440531 w 722"/>
                  <a:gd name="T13" fmla="*/ 234466 h 1514"/>
                  <a:gd name="T14" fmla="*/ 452437 w 722"/>
                  <a:gd name="T15" fmla="*/ 312356 h 1514"/>
                  <a:gd name="T16" fmla="*/ 478631 w 722"/>
                  <a:gd name="T17" fmla="*/ 423628 h 1514"/>
                  <a:gd name="T18" fmla="*/ 501650 w 722"/>
                  <a:gd name="T19" fmla="*/ 536489 h 1514"/>
                  <a:gd name="T20" fmla="*/ 523081 w 722"/>
                  <a:gd name="T21" fmla="*/ 640608 h 1514"/>
                  <a:gd name="T22" fmla="*/ 539750 w 722"/>
                  <a:gd name="T23" fmla="*/ 733599 h 1514"/>
                  <a:gd name="T24" fmla="*/ 553243 w 722"/>
                  <a:gd name="T25" fmla="*/ 817848 h 1514"/>
                  <a:gd name="T26" fmla="*/ 563562 w 722"/>
                  <a:gd name="T27" fmla="*/ 892559 h 1514"/>
                  <a:gd name="T28" fmla="*/ 569912 w 722"/>
                  <a:gd name="T29" fmla="*/ 956143 h 1514"/>
                  <a:gd name="T30" fmla="*/ 573087 w 722"/>
                  <a:gd name="T31" fmla="*/ 1009394 h 1514"/>
                  <a:gd name="T32" fmla="*/ 568325 w 722"/>
                  <a:gd name="T33" fmla="*/ 1078542 h 1514"/>
                  <a:gd name="T34" fmla="*/ 551656 w 722"/>
                  <a:gd name="T35" fmla="*/ 1141331 h 1514"/>
                  <a:gd name="T36" fmla="*/ 524668 w 722"/>
                  <a:gd name="T37" fmla="*/ 1183455 h 1514"/>
                  <a:gd name="T38" fmla="*/ 504825 w 722"/>
                  <a:gd name="T39" fmla="*/ 1199351 h 1514"/>
                  <a:gd name="T40" fmla="*/ 486568 w 722"/>
                  <a:gd name="T41" fmla="*/ 1203325 h 1514"/>
                  <a:gd name="T42" fmla="*/ 465137 w 722"/>
                  <a:gd name="T43" fmla="*/ 1201735 h 1514"/>
                  <a:gd name="T44" fmla="*/ 443706 w 722"/>
                  <a:gd name="T45" fmla="*/ 1191403 h 1514"/>
                  <a:gd name="T46" fmla="*/ 422275 w 722"/>
                  <a:gd name="T47" fmla="*/ 1173123 h 1514"/>
                  <a:gd name="T48" fmla="*/ 400843 w 722"/>
                  <a:gd name="T49" fmla="*/ 1146894 h 1514"/>
                  <a:gd name="T50" fmla="*/ 373856 w 722"/>
                  <a:gd name="T51" fmla="*/ 1108744 h 1514"/>
                  <a:gd name="T52" fmla="*/ 352425 w 722"/>
                  <a:gd name="T53" fmla="*/ 1065030 h 1514"/>
                  <a:gd name="T54" fmla="*/ 336550 w 722"/>
                  <a:gd name="T55" fmla="*/ 1020521 h 1514"/>
                  <a:gd name="T56" fmla="*/ 327818 w 722"/>
                  <a:gd name="T57" fmla="*/ 962501 h 1514"/>
                  <a:gd name="T58" fmla="*/ 312737 w 722"/>
                  <a:gd name="T59" fmla="*/ 887790 h 1514"/>
                  <a:gd name="T60" fmla="*/ 300037 w 722"/>
                  <a:gd name="T61" fmla="*/ 825001 h 1514"/>
                  <a:gd name="T62" fmla="*/ 289718 w 722"/>
                  <a:gd name="T63" fmla="*/ 770160 h 1514"/>
                  <a:gd name="T64" fmla="*/ 280194 w 722"/>
                  <a:gd name="T65" fmla="*/ 725651 h 1514"/>
                  <a:gd name="T66" fmla="*/ 273050 w 722"/>
                  <a:gd name="T67" fmla="*/ 692270 h 1514"/>
                  <a:gd name="T68" fmla="*/ 268287 w 722"/>
                  <a:gd name="T69" fmla="*/ 666836 h 1514"/>
                  <a:gd name="T70" fmla="*/ 265112 w 722"/>
                  <a:gd name="T71" fmla="*/ 652530 h 1514"/>
                  <a:gd name="T72" fmla="*/ 265112 w 722"/>
                  <a:gd name="T73" fmla="*/ 648556 h 1514"/>
                  <a:gd name="T74" fmla="*/ 245269 w 722"/>
                  <a:gd name="T75" fmla="*/ 530925 h 1514"/>
                  <a:gd name="T76" fmla="*/ 225425 w 722"/>
                  <a:gd name="T77" fmla="*/ 434755 h 1514"/>
                  <a:gd name="T78" fmla="*/ 203994 w 722"/>
                  <a:gd name="T79" fmla="*/ 358454 h 1514"/>
                  <a:gd name="T80" fmla="*/ 183356 w 722"/>
                  <a:gd name="T81" fmla="*/ 302023 h 1514"/>
                  <a:gd name="T82" fmla="*/ 163512 w 722"/>
                  <a:gd name="T83" fmla="*/ 249567 h 1514"/>
                  <a:gd name="T84" fmla="*/ 132556 w 722"/>
                  <a:gd name="T85" fmla="*/ 202674 h 1514"/>
                  <a:gd name="T86" fmla="*/ 92869 w 722"/>
                  <a:gd name="T87" fmla="*/ 154986 h 1514"/>
                  <a:gd name="T88" fmla="*/ 44450 w 722"/>
                  <a:gd name="T89" fmla="*/ 109682 h 1514"/>
                  <a:gd name="T90" fmla="*/ 11112 w 722"/>
                  <a:gd name="T91" fmla="*/ 89812 h 1514"/>
                  <a:gd name="T92" fmla="*/ 0 w 722"/>
                  <a:gd name="T93" fmla="*/ 77890 h 1514"/>
                  <a:gd name="T94" fmla="*/ 4762 w 722"/>
                  <a:gd name="T95" fmla="*/ 43714 h 1514"/>
                  <a:gd name="T96" fmla="*/ 16669 w 722"/>
                  <a:gd name="T97" fmla="*/ 19870 h 1514"/>
                  <a:gd name="T98" fmla="*/ 38100 w 722"/>
                  <a:gd name="T99" fmla="*/ 5564 h 1514"/>
                  <a:gd name="T100" fmla="*/ 67469 w 722"/>
                  <a:gd name="T101" fmla="*/ 0 h 151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22" h="1514">
                    <a:moveTo>
                      <a:pt x="85" y="0"/>
                    </a:moveTo>
                    <a:lnTo>
                      <a:pt x="119" y="2"/>
                    </a:lnTo>
                    <a:lnTo>
                      <a:pt x="152" y="2"/>
                    </a:lnTo>
                    <a:lnTo>
                      <a:pt x="183" y="5"/>
                    </a:lnTo>
                    <a:lnTo>
                      <a:pt x="213" y="9"/>
                    </a:lnTo>
                    <a:lnTo>
                      <a:pt x="244" y="15"/>
                    </a:lnTo>
                    <a:lnTo>
                      <a:pt x="273" y="21"/>
                    </a:lnTo>
                    <a:lnTo>
                      <a:pt x="300" y="30"/>
                    </a:lnTo>
                    <a:lnTo>
                      <a:pt x="328" y="40"/>
                    </a:lnTo>
                    <a:lnTo>
                      <a:pt x="355" y="50"/>
                    </a:lnTo>
                    <a:lnTo>
                      <a:pt x="380" y="59"/>
                    </a:lnTo>
                    <a:lnTo>
                      <a:pt x="405" y="71"/>
                    </a:lnTo>
                    <a:lnTo>
                      <a:pt x="426" y="80"/>
                    </a:lnTo>
                    <a:lnTo>
                      <a:pt x="448" y="92"/>
                    </a:lnTo>
                    <a:lnTo>
                      <a:pt x="465" y="101"/>
                    </a:lnTo>
                    <a:lnTo>
                      <a:pt x="482" y="113"/>
                    </a:lnTo>
                    <a:lnTo>
                      <a:pt x="497" y="124"/>
                    </a:lnTo>
                    <a:lnTo>
                      <a:pt x="509" y="136"/>
                    </a:lnTo>
                    <a:lnTo>
                      <a:pt x="520" y="147"/>
                    </a:lnTo>
                    <a:lnTo>
                      <a:pt x="530" y="159"/>
                    </a:lnTo>
                    <a:lnTo>
                      <a:pt x="538" y="171"/>
                    </a:lnTo>
                    <a:lnTo>
                      <a:pt x="543" y="184"/>
                    </a:lnTo>
                    <a:lnTo>
                      <a:pt x="549" y="197"/>
                    </a:lnTo>
                    <a:lnTo>
                      <a:pt x="551" y="211"/>
                    </a:lnTo>
                    <a:lnTo>
                      <a:pt x="553" y="224"/>
                    </a:lnTo>
                    <a:lnTo>
                      <a:pt x="553" y="247"/>
                    </a:lnTo>
                    <a:lnTo>
                      <a:pt x="553" y="272"/>
                    </a:lnTo>
                    <a:lnTo>
                      <a:pt x="555" y="295"/>
                    </a:lnTo>
                    <a:lnTo>
                      <a:pt x="557" y="318"/>
                    </a:lnTo>
                    <a:lnTo>
                      <a:pt x="561" y="343"/>
                    </a:lnTo>
                    <a:lnTo>
                      <a:pt x="565" y="368"/>
                    </a:lnTo>
                    <a:lnTo>
                      <a:pt x="570" y="393"/>
                    </a:lnTo>
                    <a:lnTo>
                      <a:pt x="576" y="418"/>
                    </a:lnTo>
                    <a:lnTo>
                      <a:pt x="586" y="458"/>
                    </a:lnTo>
                    <a:lnTo>
                      <a:pt x="593" y="495"/>
                    </a:lnTo>
                    <a:lnTo>
                      <a:pt x="603" y="533"/>
                    </a:lnTo>
                    <a:lnTo>
                      <a:pt x="611" y="570"/>
                    </a:lnTo>
                    <a:lnTo>
                      <a:pt x="618" y="606"/>
                    </a:lnTo>
                    <a:lnTo>
                      <a:pt x="626" y="641"/>
                    </a:lnTo>
                    <a:lnTo>
                      <a:pt x="632" y="675"/>
                    </a:lnTo>
                    <a:lnTo>
                      <a:pt x="639" y="710"/>
                    </a:lnTo>
                    <a:lnTo>
                      <a:pt x="645" y="743"/>
                    </a:lnTo>
                    <a:lnTo>
                      <a:pt x="653" y="775"/>
                    </a:lnTo>
                    <a:lnTo>
                      <a:pt x="659" y="806"/>
                    </a:lnTo>
                    <a:lnTo>
                      <a:pt x="664" y="837"/>
                    </a:lnTo>
                    <a:lnTo>
                      <a:pt x="670" y="865"/>
                    </a:lnTo>
                    <a:lnTo>
                      <a:pt x="676" y="896"/>
                    </a:lnTo>
                    <a:lnTo>
                      <a:pt x="680" y="923"/>
                    </a:lnTo>
                    <a:lnTo>
                      <a:pt x="686" y="952"/>
                    </a:lnTo>
                    <a:lnTo>
                      <a:pt x="689" y="979"/>
                    </a:lnTo>
                    <a:lnTo>
                      <a:pt x="693" y="1004"/>
                    </a:lnTo>
                    <a:lnTo>
                      <a:pt x="697" y="1029"/>
                    </a:lnTo>
                    <a:lnTo>
                      <a:pt x="701" y="1054"/>
                    </a:lnTo>
                    <a:lnTo>
                      <a:pt x="705" y="1077"/>
                    </a:lnTo>
                    <a:lnTo>
                      <a:pt x="707" y="1100"/>
                    </a:lnTo>
                    <a:lnTo>
                      <a:pt x="710" y="1123"/>
                    </a:lnTo>
                    <a:lnTo>
                      <a:pt x="712" y="1144"/>
                    </a:lnTo>
                    <a:lnTo>
                      <a:pt x="714" y="1163"/>
                    </a:lnTo>
                    <a:lnTo>
                      <a:pt x="716" y="1184"/>
                    </a:lnTo>
                    <a:lnTo>
                      <a:pt x="718" y="1203"/>
                    </a:lnTo>
                    <a:lnTo>
                      <a:pt x="720" y="1221"/>
                    </a:lnTo>
                    <a:lnTo>
                      <a:pt x="720" y="1238"/>
                    </a:lnTo>
                    <a:lnTo>
                      <a:pt x="722" y="1255"/>
                    </a:lnTo>
                    <a:lnTo>
                      <a:pt x="722" y="1270"/>
                    </a:lnTo>
                    <a:lnTo>
                      <a:pt x="722" y="1286"/>
                    </a:lnTo>
                    <a:lnTo>
                      <a:pt x="722" y="1311"/>
                    </a:lnTo>
                    <a:lnTo>
                      <a:pt x="720" y="1334"/>
                    </a:lnTo>
                    <a:lnTo>
                      <a:pt x="716" y="1357"/>
                    </a:lnTo>
                    <a:lnTo>
                      <a:pt x="712" y="1380"/>
                    </a:lnTo>
                    <a:lnTo>
                      <a:pt x="709" y="1399"/>
                    </a:lnTo>
                    <a:lnTo>
                      <a:pt x="701" y="1418"/>
                    </a:lnTo>
                    <a:lnTo>
                      <a:pt x="695" y="1436"/>
                    </a:lnTo>
                    <a:lnTo>
                      <a:pt x="686" y="1451"/>
                    </a:lnTo>
                    <a:lnTo>
                      <a:pt x="678" y="1466"/>
                    </a:lnTo>
                    <a:lnTo>
                      <a:pt x="670" y="1478"/>
                    </a:lnTo>
                    <a:lnTo>
                      <a:pt x="661" y="1489"/>
                    </a:lnTo>
                    <a:lnTo>
                      <a:pt x="651" y="1499"/>
                    </a:lnTo>
                    <a:lnTo>
                      <a:pt x="645" y="1503"/>
                    </a:lnTo>
                    <a:lnTo>
                      <a:pt x="639" y="1505"/>
                    </a:lnTo>
                    <a:lnTo>
                      <a:pt x="636" y="1509"/>
                    </a:lnTo>
                    <a:lnTo>
                      <a:pt x="630" y="1510"/>
                    </a:lnTo>
                    <a:lnTo>
                      <a:pt x="624" y="1512"/>
                    </a:lnTo>
                    <a:lnTo>
                      <a:pt x="618" y="1514"/>
                    </a:lnTo>
                    <a:lnTo>
                      <a:pt x="613" y="1514"/>
                    </a:lnTo>
                    <a:lnTo>
                      <a:pt x="607" y="1514"/>
                    </a:lnTo>
                    <a:lnTo>
                      <a:pt x="599" y="1514"/>
                    </a:lnTo>
                    <a:lnTo>
                      <a:pt x="593" y="1514"/>
                    </a:lnTo>
                    <a:lnTo>
                      <a:pt x="586" y="1512"/>
                    </a:lnTo>
                    <a:lnTo>
                      <a:pt x="580" y="1510"/>
                    </a:lnTo>
                    <a:lnTo>
                      <a:pt x="572" y="1507"/>
                    </a:lnTo>
                    <a:lnTo>
                      <a:pt x="567" y="1503"/>
                    </a:lnTo>
                    <a:lnTo>
                      <a:pt x="559" y="1499"/>
                    </a:lnTo>
                    <a:lnTo>
                      <a:pt x="551" y="1493"/>
                    </a:lnTo>
                    <a:lnTo>
                      <a:pt x="545" y="1489"/>
                    </a:lnTo>
                    <a:lnTo>
                      <a:pt x="538" y="1482"/>
                    </a:lnTo>
                    <a:lnTo>
                      <a:pt x="532" y="1476"/>
                    </a:lnTo>
                    <a:lnTo>
                      <a:pt x="524" y="1468"/>
                    </a:lnTo>
                    <a:lnTo>
                      <a:pt x="519" y="1461"/>
                    </a:lnTo>
                    <a:lnTo>
                      <a:pt x="511" y="1453"/>
                    </a:lnTo>
                    <a:lnTo>
                      <a:pt x="505" y="1443"/>
                    </a:lnTo>
                    <a:lnTo>
                      <a:pt x="497" y="1434"/>
                    </a:lnTo>
                    <a:lnTo>
                      <a:pt x="488" y="1420"/>
                    </a:lnTo>
                    <a:lnTo>
                      <a:pt x="478" y="1409"/>
                    </a:lnTo>
                    <a:lnTo>
                      <a:pt x="471" y="1395"/>
                    </a:lnTo>
                    <a:lnTo>
                      <a:pt x="463" y="1382"/>
                    </a:lnTo>
                    <a:lnTo>
                      <a:pt x="455" y="1368"/>
                    </a:lnTo>
                    <a:lnTo>
                      <a:pt x="449" y="1355"/>
                    </a:lnTo>
                    <a:lnTo>
                      <a:pt x="444" y="1340"/>
                    </a:lnTo>
                    <a:lnTo>
                      <a:pt x="438" y="1326"/>
                    </a:lnTo>
                    <a:lnTo>
                      <a:pt x="432" y="1313"/>
                    </a:lnTo>
                    <a:lnTo>
                      <a:pt x="428" y="1297"/>
                    </a:lnTo>
                    <a:lnTo>
                      <a:pt x="424" y="1284"/>
                    </a:lnTo>
                    <a:lnTo>
                      <a:pt x="421" y="1270"/>
                    </a:lnTo>
                    <a:lnTo>
                      <a:pt x="419" y="1255"/>
                    </a:lnTo>
                    <a:lnTo>
                      <a:pt x="417" y="1240"/>
                    </a:lnTo>
                    <a:lnTo>
                      <a:pt x="413" y="1211"/>
                    </a:lnTo>
                    <a:lnTo>
                      <a:pt x="407" y="1186"/>
                    </a:lnTo>
                    <a:lnTo>
                      <a:pt x="403" y="1163"/>
                    </a:lnTo>
                    <a:lnTo>
                      <a:pt x="400" y="1140"/>
                    </a:lnTo>
                    <a:lnTo>
                      <a:pt x="394" y="1117"/>
                    </a:lnTo>
                    <a:lnTo>
                      <a:pt x="390" y="1096"/>
                    </a:lnTo>
                    <a:lnTo>
                      <a:pt x="386" y="1077"/>
                    </a:lnTo>
                    <a:lnTo>
                      <a:pt x="382" y="1055"/>
                    </a:lnTo>
                    <a:lnTo>
                      <a:pt x="378" y="1038"/>
                    </a:lnTo>
                    <a:lnTo>
                      <a:pt x="375" y="1019"/>
                    </a:lnTo>
                    <a:lnTo>
                      <a:pt x="371" y="1002"/>
                    </a:lnTo>
                    <a:lnTo>
                      <a:pt x="367" y="984"/>
                    </a:lnTo>
                    <a:lnTo>
                      <a:pt x="365" y="969"/>
                    </a:lnTo>
                    <a:lnTo>
                      <a:pt x="361" y="954"/>
                    </a:lnTo>
                    <a:lnTo>
                      <a:pt x="359" y="940"/>
                    </a:lnTo>
                    <a:lnTo>
                      <a:pt x="355" y="927"/>
                    </a:lnTo>
                    <a:lnTo>
                      <a:pt x="353" y="913"/>
                    </a:lnTo>
                    <a:lnTo>
                      <a:pt x="352" y="902"/>
                    </a:lnTo>
                    <a:lnTo>
                      <a:pt x="350" y="890"/>
                    </a:lnTo>
                    <a:lnTo>
                      <a:pt x="346" y="881"/>
                    </a:lnTo>
                    <a:lnTo>
                      <a:pt x="344" y="871"/>
                    </a:lnTo>
                    <a:lnTo>
                      <a:pt x="344" y="862"/>
                    </a:lnTo>
                    <a:lnTo>
                      <a:pt x="342" y="854"/>
                    </a:lnTo>
                    <a:lnTo>
                      <a:pt x="340" y="846"/>
                    </a:lnTo>
                    <a:lnTo>
                      <a:pt x="338" y="839"/>
                    </a:lnTo>
                    <a:lnTo>
                      <a:pt x="338" y="833"/>
                    </a:lnTo>
                    <a:lnTo>
                      <a:pt x="336" y="829"/>
                    </a:lnTo>
                    <a:lnTo>
                      <a:pt x="336" y="825"/>
                    </a:lnTo>
                    <a:lnTo>
                      <a:pt x="334" y="821"/>
                    </a:lnTo>
                    <a:lnTo>
                      <a:pt x="334" y="817"/>
                    </a:lnTo>
                    <a:lnTo>
                      <a:pt x="334" y="816"/>
                    </a:lnTo>
                    <a:lnTo>
                      <a:pt x="328" y="775"/>
                    </a:lnTo>
                    <a:lnTo>
                      <a:pt x="323" y="739"/>
                    </a:lnTo>
                    <a:lnTo>
                      <a:pt x="317" y="702"/>
                    </a:lnTo>
                    <a:lnTo>
                      <a:pt x="309" y="668"/>
                    </a:lnTo>
                    <a:lnTo>
                      <a:pt x="304" y="635"/>
                    </a:lnTo>
                    <a:lnTo>
                      <a:pt x="298" y="604"/>
                    </a:lnTo>
                    <a:lnTo>
                      <a:pt x="292" y="576"/>
                    </a:lnTo>
                    <a:lnTo>
                      <a:pt x="284" y="547"/>
                    </a:lnTo>
                    <a:lnTo>
                      <a:pt x="279" y="522"/>
                    </a:lnTo>
                    <a:lnTo>
                      <a:pt x="271" y="497"/>
                    </a:lnTo>
                    <a:lnTo>
                      <a:pt x="265" y="474"/>
                    </a:lnTo>
                    <a:lnTo>
                      <a:pt x="257" y="451"/>
                    </a:lnTo>
                    <a:lnTo>
                      <a:pt x="252" y="432"/>
                    </a:lnTo>
                    <a:lnTo>
                      <a:pt x="244" y="412"/>
                    </a:lnTo>
                    <a:lnTo>
                      <a:pt x="238" y="395"/>
                    </a:lnTo>
                    <a:lnTo>
                      <a:pt x="231" y="380"/>
                    </a:lnTo>
                    <a:lnTo>
                      <a:pt x="227" y="362"/>
                    </a:lnTo>
                    <a:lnTo>
                      <a:pt x="221" y="347"/>
                    </a:lnTo>
                    <a:lnTo>
                      <a:pt x="213" y="332"/>
                    </a:lnTo>
                    <a:lnTo>
                      <a:pt x="206" y="314"/>
                    </a:lnTo>
                    <a:lnTo>
                      <a:pt x="198" y="299"/>
                    </a:lnTo>
                    <a:lnTo>
                      <a:pt x="188" y="284"/>
                    </a:lnTo>
                    <a:lnTo>
                      <a:pt x="179" y="268"/>
                    </a:lnTo>
                    <a:lnTo>
                      <a:pt x="167" y="255"/>
                    </a:lnTo>
                    <a:lnTo>
                      <a:pt x="156" y="240"/>
                    </a:lnTo>
                    <a:lnTo>
                      <a:pt x="144" y="224"/>
                    </a:lnTo>
                    <a:lnTo>
                      <a:pt x="131" y="209"/>
                    </a:lnTo>
                    <a:lnTo>
                      <a:pt x="117" y="195"/>
                    </a:lnTo>
                    <a:lnTo>
                      <a:pt x="102" y="180"/>
                    </a:lnTo>
                    <a:lnTo>
                      <a:pt x="87" y="167"/>
                    </a:lnTo>
                    <a:lnTo>
                      <a:pt x="71" y="151"/>
                    </a:lnTo>
                    <a:lnTo>
                      <a:pt x="56" y="138"/>
                    </a:lnTo>
                    <a:lnTo>
                      <a:pt x="42" y="132"/>
                    </a:lnTo>
                    <a:lnTo>
                      <a:pt x="31" y="124"/>
                    </a:lnTo>
                    <a:lnTo>
                      <a:pt x="21" y="119"/>
                    </a:lnTo>
                    <a:lnTo>
                      <a:pt x="14" y="113"/>
                    </a:lnTo>
                    <a:lnTo>
                      <a:pt x="8" y="109"/>
                    </a:lnTo>
                    <a:lnTo>
                      <a:pt x="4" y="103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86"/>
                    </a:lnTo>
                    <a:lnTo>
                      <a:pt x="2" y="75"/>
                    </a:lnTo>
                    <a:lnTo>
                      <a:pt x="4" y="65"/>
                    </a:lnTo>
                    <a:lnTo>
                      <a:pt x="6" y="55"/>
                    </a:lnTo>
                    <a:lnTo>
                      <a:pt x="10" y="48"/>
                    </a:lnTo>
                    <a:lnTo>
                      <a:pt x="14" y="40"/>
                    </a:lnTo>
                    <a:lnTo>
                      <a:pt x="18" y="32"/>
                    </a:lnTo>
                    <a:lnTo>
                      <a:pt x="21" y="25"/>
                    </a:lnTo>
                    <a:lnTo>
                      <a:pt x="27" y="19"/>
                    </a:lnTo>
                    <a:lnTo>
                      <a:pt x="35" y="15"/>
                    </a:lnTo>
                    <a:lnTo>
                      <a:pt x="41" y="9"/>
                    </a:lnTo>
                    <a:lnTo>
                      <a:pt x="48" y="7"/>
                    </a:lnTo>
                    <a:lnTo>
                      <a:pt x="58" y="4"/>
                    </a:lnTo>
                    <a:lnTo>
                      <a:pt x="66" y="2"/>
                    </a:lnTo>
                    <a:lnTo>
                      <a:pt x="75" y="0"/>
                    </a:lnTo>
                    <a:lnTo>
                      <a:pt x="85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Freeform 26"/>
              <p:cNvSpPr>
                <a:spLocks/>
              </p:cNvSpPr>
              <p:nvPr/>
            </p:nvSpPr>
            <p:spPr bwMode="auto">
              <a:xfrm>
                <a:off x="3353079" y="1166136"/>
                <a:ext cx="1288016" cy="764431"/>
              </a:xfrm>
              <a:custGeom>
                <a:avLst/>
                <a:gdLst>
                  <a:gd name="T0" fmla="*/ 2095613 w 3083"/>
                  <a:gd name="T1" fmla="*/ 12692 h 1659"/>
                  <a:gd name="T2" fmla="*/ 2202735 w 3083"/>
                  <a:gd name="T3" fmla="*/ 57909 h 1659"/>
                  <a:gd name="T4" fmla="*/ 2335248 w 3083"/>
                  <a:gd name="T5" fmla="*/ 130890 h 1659"/>
                  <a:gd name="T6" fmla="*/ 2405075 w 3083"/>
                  <a:gd name="T7" fmla="*/ 175313 h 1659"/>
                  <a:gd name="T8" fmla="*/ 2441576 w 3083"/>
                  <a:gd name="T9" fmla="*/ 208630 h 1659"/>
                  <a:gd name="T10" fmla="*/ 2439989 w 3083"/>
                  <a:gd name="T11" fmla="*/ 253054 h 1659"/>
                  <a:gd name="T12" fmla="*/ 2403488 w 3083"/>
                  <a:gd name="T13" fmla="*/ 310962 h 1659"/>
                  <a:gd name="T14" fmla="*/ 2382064 w 3083"/>
                  <a:gd name="T15" fmla="*/ 356972 h 1659"/>
                  <a:gd name="T16" fmla="*/ 2325726 w 3083"/>
                  <a:gd name="T17" fmla="*/ 510073 h 1659"/>
                  <a:gd name="T18" fmla="*/ 2208289 w 3083"/>
                  <a:gd name="T19" fmla="*/ 836108 h 1659"/>
                  <a:gd name="T20" fmla="*/ 2098787 w 3083"/>
                  <a:gd name="T21" fmla="*/ 1116133 h 1659"/>
                  <a:gd name="T22" fmla="*/ 2012297 w 3083"/>
                  <a:gd name="T23" fmla="*/ 1264474 h 1659"/>
                  <a:gd name="T24" fmla="*/ 1946437 w 3083"/>
                  <a:gd name="T25" fmla="*/ 1300965 h 1659"/>
                  <a:gd name="T26" fmla="*/ 1886925 w 3083"/>
                  <a:gd name="T27" fmla="*/ 1314450 h 1659"/>
                  <a:gd name="T28" fmla="*/ 1855185 w 3083"/>
                  <a:gd name="T29" fmla="*/ 1309691 h 1659"/>
                  <a:gd name="T30" fmla="*/ 1817098 w 3083"/>
                  <a:gd name="T31" fmla="*/ 1276373 h 1659"/>
                  <a:gd name="T32" fmla="*/ 1785358 w 3083"/>
                  <a:gd name="T33" fmla="*/ 1195460 h 1659"/>
                  <a:gd name="T34" fmla="*/ 1785358 w 3083"/>
                  <a:gd name="T35" fmla="*/ 1135171 h 1659"/>
                  <a:gd name="T36" fmla="*/ 1809163 w 3083"/>
                  <a:gd name="T37" fmla="*/ 1082815 h 1659"/>
                  <a:gd name="T38" fmla="*/ 1827413 w 3083"/>
                  <a:gd name="T39" fmla="*/ 1043152 h 1659"/>
                  <a:gd name="T40" fmla="*/ 1845663 w 3083"/>
                  <a:gd name="T41" fmla="*/ 986829 h 1659"/>
                  <a:gd name="T42" fmla="*/ 1865501 w 3083"/>
                  <a:gd name="T43" fmla="*/ 913848 h 1659"/>
                  <a:gd name="T44" fmla="*/ 1883751 w 3083"/>
                  <a:gd name="T45" fmla="*/ 824209 h 1659"/>
                  <a:gd name="T46" fmla="*/ 1903588 w 3083"/>
                  <a:gd name="T47" fmla="*/ 718704 h 1659"/>
                  <a:gd name="T48" fmla="*/ 1932947 w 3083"/>
                  <a:gd name="T49" fmla="*/ 556083 h 1659"/>
                  <a:gd name="T50" fmla="*/ 1951198 w 3083"/>
                  <a:gd name="T51" fmla="*/ 408535 h 1659"/>
                  <a:gd name="T52" fmla="*/ 1954372 w 3083"/>
                  <a:gd name="T53" fmla="*/ 295890 h 1659"/>
                  <a:gd name="T54" fmla="*/ 1932947 w 3083"/>
                  <a:gd name="T55" fmla="*/ 248294 h 1659"/>
                  <a:gd name="T56" fmla="*/ 1881370 w 3083"/>
                  <a:gd name="T57" fmla="*/ 225289 h 1659"/>
                  <a:gd name="T58" fmla="*/ 1818685 w 3083"/>
                  <a:gd name="T59" fmla="*/ 224496 h 1659"/>
                  <a:gd name="T60" fmla="*/ 1748857 w 3083"/>
                  <a:gd name="T61" fmla="*/ 226876 h 1659"/>
                  <a:gd name="T62" fmla="*/ 1652845 w 3083"/>
                  <a:gd name="T63" fmla="*/ 234808 h 1659"/>
                  <a:gd name="T64" fmla="*/ 1529060 w 3083"/>
                  <a:gd name="T65" fmla="*/ 246707 h 1659"/>
                  <a:gd name="T66" fmla="*/ 1378296 w 3083"/>
                  <a:gd name="T67" fmla="*/ 263366 h 1659"/>
                  <a:gd name="T68" fmla="*/ 1195793 w 3083"/>
                  <a:gd name="T69" fmla="*/ 286371 h 1659"/>
                  <a:gd name="T70" fmla="*/ 991865 w 3083"/>
                  <a:gd name="T71" fmla="*/ 310962 h 1659"/>
                  <a:gd name="T72" fmla="*/ 811743 w 3083"/>
                  <a:gd name="T73" fmla="*/ 332381 h 1659"/>
                  <a:gd name="T74" fmla="*/ 657805 w 3083"/>
                  <a:gd name="T75" fmla="*/ 352212 h 1659"/>
                  <a:gd name="T76" fmla="*/ 530053 w 3083"/>
                  <a:gd name="T77" fmla="*/ 370458 h 1659"/>
                  <a:gd name="T78" fmla="*/ 427692 w 3083"/>
                  <a:gd name="T79" fmla="*/ 383943 h 1659"/>
                  <a:gd name="T80" fmla="*/ 331680 w 3083"/>
                  <a:gd name="T81" fmla="*/ 403775 h 1659"/>
                  <a:gd name="T82" fmla="*/ 251537 w 3083"/>
                  <a:gd name="T83" fmla="*/ 415674 h 1659"/>
                  <a:gd name="T84" fmla="*/ 185677 w 3083"/>
                  <a:gd name="T85" fmla="*/ 417261 h 1659"/>
                  <a:gd name="T86" fmla="*/ 80936 w 3083"/>
                  <a:gd name="T87" fmla="*/ 387116 h 1659"/>
                  <a:gd name="T88" fmla="*/ 28566 w 3083"/>
                  <a:gd name="T89" fmla="*/ 350626 h 1659"/>
                  <a:gd name="T90" fmla="*/ 6348 w 3083"/>
                  <a:gd name="T91" fmla="*/ 322861 h 1659"/>
                  <a:gd name="T92" fmla="*/ 0 w 3083"/>
                  <a:gd name="T93" fmla="*/ 301443 h 1659"/>
                  <a:gd name="T94" fmla="*/ 16663 w 3083"/>
                  <a:gd name="T95" fmla="*/ 283198 h 1659"/>
                  <a:gd name="T96" fmla="*/ 61099 w 3083"/>
                  <a:gd name="T97" fmla="*/ 272885 h 1659"/>
                  <a:gd name="T98" fmla="*/ 516564 w 3083"/>
                  <a:gd name="T99" fmla="*/ 233222 h 1659"/>
                  <a:gd name="T100" fmla="*/ 1267207 w 3083"/>
                  <a:gd name="T101" fmla="*/ 135649 h 1659"/>
                  <a:gd name="T102" fmla="*/ 1433047 w 3083"/>
                  <a:gd name="T103" fmla="*/ 105505 h 1659"/>
                  <a:gd name="T104" fmla="*/ 1578256 w 3083"/>
                  <a:gd name="T105" fmla="*/ 79327 h 1659"/>
                  <a:gd name="T106" fmla="*/ 1698074 w 3083"/>
                  <a:gd name="T107" fmla="*/ 57909 h 1659"/>
                  <a:gd name="T108" fmla="*/ 1794086 w 3083"/>
                  <a:gd name="T109" fmla="*/ 41250 h 1659"/>
                  <a:gd name="T110" fmla="*/ 1867088 w 3083"/>
                  <a:gd name="T111" fmla="*/ 29351 h 1659"/>
                  <a:gd name="T112" fmla="*/ 1982937 w 3083"/>
                  <a:gd name="T113" fmla="*/ 3173 h 165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83" h="1659">
                    <a:moveTo>
                      <a:pt x="2566" y="0"/>
                    </a:moveTo>
                    <a:lnTo>
                      <a:pt x="2580" y="0"/>
                    </a:lnTo>
                    <a:lnTo>
                      <a:pt x="2593" y="2"/>
                    </a:lnTo>
                    <a:lnTo>
                      <a:pt x="2607" y="6"/>
                    </a:lnTo>
                    <a:lnTo>
                      <a:pt x="2624" y="10"/>
                    </a:lnTo>
                    <a:lnTo>
                      <a:pt x="2641" y="16"/>
                    </a:lnTo>
                    <a:lnTo>
                      <a:pt x="2660" y="21"/>
                    </a:lnTo>
                    <a:lnTo>
                      <a:pt x="2682" y="29"/>
                    </a:lnTo>
                    <a:lnTo>
                      <a:pt x="2703" y="39"/>
                    </a:lnTo>
                    <a:lnTo>
                      <a:pt x="2726" y="48"/>
                    </a:lnTo>
                    <a:lnTo>
                      <a:pt x="2751" y="60"/>
                    </a:lnTo>
                    <a:lnTo>
                      <a:pt x="2776" y="73"/>
                    </a:lnTo>
                    <a:lnTo>
                      <a:pt x="2803" y="87"/>
                    </a:lnTo>
                    <a:lnTo>
                      <a:pt x="2831" y="102"/>
                    </a:lnTo>
                    <a:lnTo>
                      <a:pt x="2862" y="117"/>
                    </a:lnTo>
                    <a:lnTo>
                      <a:pt x="2893" y="137"/>
                    </a:lnTo>
                    <a:lnTo>
                      <a:pt x="2925" y="156"/>
                    </a:lnTo>
                    <a:lnTo>
                      <a:pt x="2943" y="165"/>
                    </a:lnTo>
                    <a:lnTo>
                      <a:pt x="2960" y="175"/>
                    </a:lnTo>
                    <a:lnTo>
                      <a:pt x="2977" y="187"/>
                    </a:lnTo>
                    <a:lnTo>
                      <a:pt x="2993" y="196"/>
                    </a:lnTo>
                    <a:lnTo>
                      <a:pt x="3006" y="204"/>
                    </a:lnTo>
                    <a:lnTo>
                      <a:pt x="3019" y="213"/>
                    </a:lnTo>
                    <a:lnTo>
                      <a:pt x="3031" y="221"/>
                    </a:lnTo>
                    <a:lnTo>
                      <a:pt x="3042" y="229"/>
                    </a:lnTo>
                    <a:lnTo>
                      <a:pt x="3052" y="236"/>
                    </a:lnTo>
                    <a:lnTo>
                      <a:pt x="3060" y="244"/>
                    </a:lnTo>
                    <a:lnTo>
                      <a:pt x="3066" y="252"/>
                    </a:lnTo>
                    <a:lnTo>
                      <a:pt x="3071" y="258"/>
                    </a:lnTo>
                    <a:lnTo>
                      <a:pt x="3077" y="263"/>
                    </a:lnTo>
                    <a:lnTo>
                      <a:pt x="3079" y="269"/>
                    </a:lnTo>
                    <a:lnTo>
                      <a:pt x="3081" y="275"/>
                    </a:lnTo>
                    <a:lnTo>
                      <a:pt x="3083" y="281"/>
                    </a:lnTo>
                    <a:lnTo>
                      <a:pt x="3081" y="294"/>
                    </a:lnTo>
                    <a:lnTo>
                      <a:pt x="3079" y="308"/>
                    </a:lnTo>
                    <a:lnTo>
                      <a:pt x="3075" y="319"/>
                    </a:lnTo>
                    <a:lnTo>
                      <a:pt x="3069" y="332"/>
                    </a:lnTo>
                    <a:lnTo>
                      <a:pt x="3062" y="346"/>
                    </a:lnTo>
                    <a:lnTo>
                      <a:pt x="3054" y="359"/>
                    </a:lnTo>
                    <a:lnTo>
                      <a:pt x="3044" y="371"/>
                    </a:lnTo>
                    <a:lnTo>
                      <a:pt x="3035" y="384"/>
                    </a:lnTo>
                    <a:lnTo>
                      <a:pt x="3029" y="392"/>
                    </a:lnTo>
                    <a:lnTo>
                      <a:pt x="3025" y="400"/>
                    </a:lnTo>
                    <a:lnTo>
                      <a:pt x="3019" y="409"/>
                    </a:lnTo>
                    <a:lnTo>
                      <a:pt x="3016" y="419"/>
                    </a:lnTo>
                    <a:lnTo>
                      <a:pt x="3012" y="428"/>
                    </a:lnTo>
                    <a:lnTo>
                      <a:pt x="3006" y="438"/>
                    </a:lnTo>
                    <a:lnTo>
                      <a:pt x="3002" y="450"/>
                    </a:lnTo>
                    <a:lnTo>
                      <a:pt x="2996" y="461"/>
                    </a:lnTo>
                    <a:lnTo>
                      <a:pt x="2987" y="486"/>
                    </a:lnTo>
                    <a:lnTo>
                      <a:pt x="2977" y="511"/>
                    </a:lnTo>
                    <a:lnTo>
                      <a:pt x="2966" y="538"/>
                    </a:lnTo>
                    <a:lnTo>
                      <a:pt x="2956" y="569"/>
                    </a:lnTo>
                    <a:lnTo>
                      <a:pt x="2931" y="643"/>
                    </a:lnTo>
                    <a:lnTo>
                      <a:pt x="2906" y="716"/>
                    </a:lnTo>
                    <a:lnTo>
                      <a:pt x="2881" y="787"/>
                    </a:lnTo>
                    <a:lnTo>
                      <a:pt x="2856" y="857"/>
                    </a:lnTo>
                    <a:lnTo>
                      <a:pt x="2833" y="924"/>
                    </a:lnTo>
                    <a:lnTo>
                      <a:pt x="2808" y="991"/>
                    </a:lnTo>
                    <a:lnTo>
                      <a:pt x="2783" y="1054"/>
                    </a:lnTo>
                    <a:lnTo>
                      <a:pt x="2760" y="1118"/>
                    </a:lnTo>
                    <a:lnTo>
                      <a:pt x="2737" y="1179"/>
                    </a:lnTo>
                    <a:lnTo>
                      <a:pt x="2712" y="1239"/>
                    </a:lnTo>
                    <a:lnTo>
                      <a:pt x="2689" y="1296"/>
                    </a:lnTo>
                    <a:lnTo>
                      <a:pt x="2666" y="1352"/>
                    </a:lnTo>
                    <a:lnTo>
                      <a:pt x="2645" y="1407"/>
                    </a:lnTo>
                    <a:lnTo>
                      <a:pt x="2622" y="1459"/>
                    </a:lnTo>
                    <a:lnTo>
                      <a:pt x="2601" y="1511"/>
                    </a:lnTo>
                    <a:lnTo>
                      <a:pt x="2580" y="1561"/>
                    </a:lnTo>
                    <a:lnTo>
                      <a:pt x="2565" y="1573"/>
                    </a:lnTo>
                    <a:lnTo>
                      <a:pt x="2549" y="1582"/>
                    </a:lnTo>
                    <a:lnTo>
                      <a:pt x="2536" y="1594"/>
                    </a:lnTo>
                    <a:lnTo>
                      <a:pt x="2520" y="1603"/>
                    </a:lnTo>
                    <a:lnTo>
                      <a:pt x="2507" y="1611"/>
                    </a:lnTo>
                    <a:lnTo>
                      <a:pt x="2493" y="1619"/>
                    </a:lnTo>
                    <a:lnTo>
                      <a:pt x="2480" y="1626"/>
                    </a:lnTo>
                    <a:lnTo>
                      <a:pt x="2467" y="1634"/>
                    </a:lnTo>
                    <a:lnTo>
                      <a:pt x="2453" y="1640"/>
                    </a:lnTo>
                    <a:lnTo>
                      <a:pt x="2440" y="1644"/>
                    </a:lnTo>
                    <a:lnTo>
                      <a:pt x="2426" y="1647"/>
                    </a:lnTo>
                    <a:lnTo>
                      <a:pt x="2415" y="1651"/>
                    </a:lnTo>
                    <a:lnTo>
                      <a:pt x="2401" y="1655"/>
                    </a:lnTo>
                    <a:lnTo>
                      <a:pt x="2390" y="1657"/>
                    </a:lnTo>
                    <a:lnTo>
                      <a:pt x="2378" y="1657"/>
                    </a:lnTo>
                    <a:lnTo>
                      <a:pt x="2367" y="1659"/>
                    </a:lnTo>
                    <a:lnTo>
                      <a:pt x="2361" y="1657"/>
                    </a:lnTo>
                    <a:lnTo>
                      <a:pt x="2355" y="1657"/>
                    </a:lnTo>
                    <a:lnTo>
                      <a:pt x="2350" y="1655"/>
                    </a:lnTo>
                    <a:lnTo>
                      <a:pt x="2344" y="1653"/>
                    </a:lnTo>
                    <a:lnTo>
                      <a:pt x="2338" y="1651"/>
                    </a:lnTo>
                    <a:lnTo>
                      <a:pt x="2332" y="1649"/>
                    </a:lnTo>
                    <a:lnTo>
                      <a:pt x="2326" y="1646"/>
                    </a:lnTo>
                    <a:lnTo>
                      <a:pt x="2321" y="1642"/>
                    </a:lnTo>
                    <a:lnTo>
                      <a:pt x="2311" y="1632"/>
                    </a:lnTo>
                    <a:lnTo>
                      <a:pt x="2300" y="1622"/>
                    </a:lnTo>
                    <a:lnTo>
                      <a:pt x="2290" y="1609"/>
                    </a:lnTo>
                    <a:lnTo>
                      <a:pt x="2282" y="1596"/>
                    </a:lnTo>
                    <a:lnTo>
                      <a:pt x="2273" y="1578"/>
                    </a:lnTo>
                    <a:lnTo>
                      <a:pt x="2265" y="1561"/>
                    </a:lnTo>
                    <a:lnTo>
                      <a:pt x="2259" y="1542"/>
                    </a:lnTo>
                    <a:lnTo>
                      <a:pt x="2254" y="1525"/>
                    </a:lnTo>
                    <a:lnTo>
                      <a:pt x="2250" y="1507"/>
                    </a:lnTo>
                    <a:lnTo>
                      <a:pt x="2248" y="1488"/>
                    </a:lnTo>
                    <a:lnTo>
                      <a:pt x="2246" y="1471"/>
                    </a:lnTo>
                    <a:lnTo>
                      <a:pt x="2246" y="1452"/>
                    </a:lnTo>
                    <a:lnTo>
                      <a:pt x="2246" y="1446"/>
                    </a:lnTo>
                    <a:lnTo>
                      <a:pt x="2248" y="1440"/>
                    </a:lnTo>
                    <a:lnTo>
                      <a:pt x="2250" y="1431"/>
                    </a:lnTo>
                    <a:lnTo>
                      <a:pt x="2254" y="1423"/>
                    </a:lnTo>
                    <a:lnTo>
                      <a:pt x="2257" y="1411"/>
                    </a:lnTo>
                    <a:lnTo>
                      <a:pt x="2263" y="1400"/>
                    </a:lnTo>
                    <a:lnTo>
                      <a:pt x="2269" y="1386"/>
                    </a:lnTo>
                    <a:lnTo>
                      <a:pt x="2277" y="1371"/>
                    </a:lnTo>
                    <a:lnTo>
                      <a:pt x="2280" y="1365"/>
                    </a:lnTo>
                    <a:lnTo>
                      <a:pt x="2284" y="1358"/>
                    </a:lnTo>
                    <a:lnTo>
                      <a:pt x="2288" y="1350"/>
                    </a:lnTo>
                    <a:lnTo>
                      <a:pt x="2292" y="1342"/>
                    </a:lnTo>
                    <a:lnTo>
                      <a:pt x="2296" y="1335"/>
                    </a:lnTo>
                    <a:lnTo>
                      <a:pt x="2300" y="1325"/>
                    </a:lnTo>
                    <a:lnTo>
                      <a:pt x="2303" y="1315"/>
                    </a:lnTo>
                    <a:lnTo>
                      <a:pt x="2307" y="1304"/>
                    </a:lnTo>
                    <a:lnTo>
                      <a:pt x="2311" y="1294"/>
                    </a:lnTo>
                    <a:lnTo>
                      <a:pt x="2315" y="1283"/>
                    </a:lnTo>
                    <a:lnTo>
                      <a:pt x="2319" y="1269"/>
                    </a:lnTo>
                    <a:lnTo>
                      <a:pt x="2323" y="1258"/>
                    </a:lnTo>
                    <a:lnTo>
                      <a:pt x="2326" y="1244"/>
                    </a:lnTo>
                    <a:lnTo>
                      <a:pt x="2330" y="1229"/>
                    </a:lnTo>
                    <a:lnTo>
                      <a:pt x="2336" y="1216"/>
                    </a:lnTo>
                    <a:lnTo>
                      <a:pt x="2340" y="1200"/>
                    </a:lnTo>
                    <a:lnTo>
                      <a:pt x="2344" y="1185"/>
                    </a:lnTo>
                    <a:lnTo>
                      <a:pt x="2348" y="1169"/>
                    </a:lnTo>
                    <a:lnTo>
                      <a:pt x="2351" y="1152"/>
                    </a:lnTo>
                    <a:lnTo>
                      <a:pt x="2355" y="1135"/>
                    </a:lnTo>
                    <a:lnTo>
                      <a:pt x="2359" y="1116"/>
                    </a:lnTo>
                    <a:lnTo>
                      <a:pt x="2363" y="1098"/>
                    </a:lnTo>
                    <a:lnTo>
                      <a:pt x="2367" y="1079"/>
                    </a:lnTo>
                    <a:lnTo>
                      <a:pt x="2371" y="1060"/>
                    </a:lnTo>
                    <a:lnTo>
                      <a:pt x="2374" y="1039"/>
                    </a:lnTo>
                    <a:lnTo>
                      <a:pt x="2378" y="1020"/>
                    </a:lnTo>
                    <a:lnTo>
                      <a:pt x="2384" y="999"/>
                    </a:lnTo>
                    <a:lnTo>
                      <a:pt x="2388" y="976"/>
                    </a:lnTo>
                    <a:lnTo>
                      <a:pt x="2392" y="954"/>
                    </a:lnTo>
                    <a:lnTo>
                      <a:pt x="2396" y="931"/>
                    </a:lnTo>
                    <a:lnTo>
                      <a:pt x="2399" y="906"/>
                    </a:lnTo>
                    <a:lnTo>
                      <a:pt x="2403" y="883"/>
                    </a:lnTo>
                    <a:lnTo>
                      <a:pt x="2411" y="845"/>
                    </a:lnTo>
                    <a:lnTo>
                      <a:pt x="2417" y="809"/>
                    </a:lnTo>
                    <a:lnTo>
                      <a:pt x="2424" y="772"/>
                    </a:lnTo>
                    <a:lnTo>
                      <a:pt x="2430" y="736"/>
                    </a:lnTo>
                    <a:lnTo>
                      <a:pt x="2436" y="701"/>
                    </a:lnTo>
                    <a:lnTo>
                      <a:pt x="2440" y="668"/>
                    </a:lnTo>
                    <a:lnTo>
                      <a:pt x="2445" y="636"/>
                    </a:lnTo>
                    <a:lnTo>
                      <a:pt x="2449" y="603"/>
                    </a:lnTo>
                    <a:lnTo>
                      <a:pt x="2453" y="572"/>
                    </a:lnTo>
                    <a:lnTo>
                      <a:pt x="2455" y="544"/>
                    </a:lnTo>
                    <a:lnTo>
                      <a:pt x="2459" y="515"/>
                    </a:lnTo>
                    <a:lnTo>
                      <a:pt x="2461" y="486"/>
                    </a:lnTo>
                    <a:lnTo>
                      <a:pt x="2461" y="459"/>
                    </a:lnTo>
                    <a:lnTo>
                      <a:pt x="2463" y="434"/>
                    </a:lnTo>
                    <a:lnTo>
                      <a:pt x="2463" y="409"/>
                    </a:lnTo>
                    <a:lnTo>
                      <a:pt x="2465" y="384"/>
                    </a:lnTo>
                    <a:lnTo>
                      <a:pt x="2463" y="373"/>
                    </a:lnTo>
                    <a:lnTo>
                      <a:pt x="2461" y="359"/>
                    </a:lnTo>
                    <a:lnTo>
                      <a:pt x="2459" y="350"/>
                    </a:lnTo>
                    <a:lnTo>
                      <a:pt x="2455" y="340"/>
                    </a:lnTo>
                    <a:lnTo>
                      <a:pt x="2449" y="331"/>
                    </a:lnTo>
                    <a:lnTo>
                      <a:pt x="2444" y="321"/>
                    </a:lnTo>
                    <a:lnTo>
                      <a:pt x="2436" y="313"/>
                    </a:lnTo>
                    <a:lnTo>
                      <a:pt x="2428" y="308"/>
                    </a:lnTo>
                    <a:lnTo>
                      <a:pt x="2419" y="302"/>
                    </a:lnTo>
                    <a:lnTo>
                      <a:pt x="2409" y="296"/>
                    </a:lnTo>
                    <a:lnTo>
                      <a:pt x="2397" y="292"/>
                    </a:lnTo>
                    <a:lnTo>
                      <a:pt x="2384" y="288"/>
                    </a:lnTo>
                    <a:lnTo>
                      <a:pt x="2371" y="284"/>
                    </a:lnTo>
                    <a:lnTo>
                      <a:pt x="2355" y="283"/>
                    </a:lnTo>
                    <a:lnTo>
                      <a:pt x="2340" y="281"/>
                    </a:lnTo>
                    <a:lnTo>
                      <a:pt x="2325" y="281"/>
                    </a:lnTo>
                    <a:lnTo>
                      <a:pt x="2315" y="281"/>
                    </a:lnTo>
                    <a:lnTo>
                      <a:pt x="2303" y="281"/>
                    </a:lnTo>
                    <a:lnTo>
                      <a:pt x="2292" y="283"/>
                    </a:lnTo>
                    <a:lnTo>
                      <a:pt x="2280" y="283"/>
                    </a:lnTo>
                    <a:lnTo>
                      <a:pt x="2267" y="283"/>
                    </a:lnTo>
                    <a:lnTo>
                      <a:pt x="2254" y="284"/>
                    </a:lnTo>
                    <a:lnTo>
                      <a:pt x="2238" y="284"/>
                    </a:lnTo>
                    <a:lnTo>
                      <a:pt x="2221" y="284"/>
                    </a:lnTo>
                    <a:lnTo>
                      <a:pt x="2204" y="286"/>
                    </a:lnTo>
                    <a:lnTo>
                      <a:pt x="2186" y="288"/>
                    </a:lnTo>
                    <a:lnTo>
                      <a:pt x="2167" y="290"/>
                    </a:lnTo>
                    <a:lnTo>
                      <a:pt x="2148" y="290"/>
                    </a:lnTo>
                    <a:lnTo>
                      <a:pt x="2127" y="292"/>
                    </a:lnTo>
                    <a:lnTo>
                      <a:pt x="2106" y="294"/>
                    </a:lnTo>
                    <a:lnTo>
                      <a:pt x="2083" y="296"/>
                    </a:lnTo>
                    <a:lnTo>
                      <a:pt x="2060" y="298"/>
                    </a:lnTo>
                    <a:lnTo>
                      <a:pt x="2035" y="302"/>
                    </a:lnTo>
                    <a:lnTo>
                      <a:pt x="2010" y="304"/>
                    </a:lnTo>
                    <a:lnTo>
                      <a:pt x="1983" y="306"/>
                    </a:lnTo>
                    <a:lnTo>
                      <a:pt x="1956" y="309"/>
                    </a:lnTo>
                    <a:lnTo>
                      <a:pt x="1927" y="311"/>
                    </a:lnTo>
                    <a:lnTo>
                      <a:pt x="1898" y="315"/>
                    </a:lnTo>
                    <a:lnTo>
                      <a:pt x="1868" y="319"/>
                    </a:lnTo>
                    <a:lnTo>
                      <a:pt x="1837" y="321"/>
                    </a:lnTo>
                    <a:lnTo>
                      <a:pt x="1804" y="325"/>
                    </a:lnTo>
                    <a:lnTo>
                      <a:pt x="1772" y="329"/>
                    </a:lnTo>
                    <a:lnTo>
                      <a:pt x="1737" y="332"/>
                    </a:lnTo>
                    <a:lnTo>
                      <a:pt x="1703" y="338"/>
                    </a:lnTo>
                    <a:lnTo>
                      <a:pt x="1666" y="342"/>
                    </a:lnTo>
                    <a:lnTo>
                      <a:pt x="1630" y="346"/>
                    </a:lnTo>
                    <a:lnTo>
                      <a:pt x="1591" y="352"/>
                    </a:lnTo>
                    <a:lnTo>
                      <a:pt x="1553" y="355"/>
                    </a:lnTo>
                    <a:lnTo>
                      <a:pt x="1507" y="361"/>
                    </a:lnTo>
                    <a:lnTo>
                      <a:pt x="1463" y="367"/>
                    </a:lnTo>
                    <a:lnTo>
                      <a:pt x="1418" y="371"/>
                    </a:lnTo>
                    <a:lnTo>
                      <a:pt x="1374" y="377"/>
                    </a:lnTo>
                    <a:lnTo>
                      <a:pt x="1332" y="382"/>
                    </a:lnTo>
                    <a:lnTo>
                      <a:pt x="1290" y="386"/>
                    </a:lnTo>
                    <a:lnTo>
                      <a:pt x="1250" y="392"/>
                    </a:lnTo>
                    <a:lnTo>
                      <a:pt x="1209" y="396"/>
                    </a:lnTo>
                    <a:lnTo>
                      <a:pt x="1171" y="402"/>
                    </a:lnTo>
                    <a:lnTo>
                      <a:pt x="1132" y="405"/>
                    </a:lnTo>
                    <a:lnTo>
                      <a:pt x="1094" y="411"/>
                    </a:lnTo>
                    <a:lnTo>
                      <a:pt x="1058" y="415"/>
                    </a:lnTo>
                    <a:lnTo>
                      <a:pt x="1023" y="419"/>
                    </a:lnTo>
                    <a:lnTo>
                      <a:pt x="988" y="425"/>
                    </a:lnTo>
                    <a:lnTo>
                      <a:pt x="954" y="428"/>
                    </a:lnTo>
                    <a:lnTo>
                      <a:pt x="921" y="432"/>
                    </a:lnTo>
                    <a:lnTo>
                      <a:pt x="891" y="436"/>
                    </a:lnTo>
                    <a:lnTo>
                      <a:pt x="860" y="440"/>
                    </a:lnTo>
                    <a:lnTo>
                      <a:pt x="829" y="444"/>
                    </a:lnTo>
                    <a:lnTo>
                      <a:pt x="800" y="448"/>
                    </a:lnTo>
                    <a:lnTo>
                      <a:pt x="772" y="451"/>
                    </a:lnTo>
                    <a:lnTo>
                      <a:pt x="745" y="455"/>
                    </a:lnTo>
                    <a:lnTo>
                      <a:pt x="718" y="459"/>
                    </a:lnTo>
                    <a:lnTo>
                      <a:pt x="693" y="463"/>
                    </a:lnTo>
                    <a:lnTo>
                      <a:pt x="668" y="467"/>
                    </a:lnTo>
                    <a:lnTo>
                      <a:pt x="645" y="469"/>
                    </a:lnTo>
                    <a:lnTo>
                      <a:pt x="622" y="473"/>
                    </a:lnTo>
                    <a:lnTo>
                      <a:pt x="601" y="476"/>
                    </a:lnTo>
                    <a:lnTo>
                      <a:pt x="580" y="478"/>
                    </a:lnTo>
                    <a:lnTo>
                      <a:pt x="558" y="482"/>
                    </a:lnTo>
                    <a:lnTo>
                      <a:pt x="539" y="484"/>
                    </a:lnTo>
                    <a:lnTo>
                      <a:pt x="522" y="488"/>
                    </a:lnTo>
                    <a:lnTo>
                      <a:pt x="499" y="494"/>
                    </a:lnTo>
                    <a:lnTo>
                      <a:pt x="478" y="498"/>
                    </a:lnTo>
                    <a:lnTo>
                      <a:pt x="457" y="501"/>
                    </a:lnTo>
                    <a:lnTo>
                      <a:pt x="438" y="505"/>
                    </a:lnTo>
                    <a:lnTo>
                      <a:pt x="418" y="509"/>
                    </a:lnTo>
                    <a:lnTo>
                      <a:pt x="399" y="513"/>
                    </a:lnTo>
                    <a:lnTo>
                      <a:pt x="382" y="517"/>
                    </a:lnTo>
                    <a:lnTo>
                      <a:pt x="365" y="519"/>
                    </a:lnTo>
                    <a:lnTo>
                      <a:pt x="347" y="521"/>
                    </a:lnTo>
                    <a:lnTo>
                      <a:pt x="332" y="523"/>
                    </a:lnTo>
                    <a:lnTo>
                      <a:pt x="317" y="524"/>
                    </a:lnTo>
                    <a:lnTo>
                      <a:pt x="303" y="526"/>
                    </a:lnTo>
                    <a:lnTo>
                      <a:pt x="290" y="526"/>
                    </a:lnTo>
                    <a:lnTo>
                      <a:pt x="278" y="526"/>
                    </a:lnTo>
                    <a:lnTo>
                      <a:pt x="267" y="528"/>
                    </a:lnTo>
                    <a:lnTo>
                      <a:pt x="255" y="528"/>
                    </a:lnTo>
                    <a:lnTo>
                      <a:pt x="234" y="526"/>
                    </a:lnTo>
                    <a:lnTo>
                      <a:pt x="213" y="524"/>
                    </a:lnTo>
                    <a:lnTo>
                      <a:pt x="192" y="521"/>
                    </a:lnTo>
                    <a:lnTo>
                      <a:pt x="169" y="515"/>
                    </a:lnTo>
                    <a:lnTo>
                      <a:pt x="148" y="507"/>
                    </a:lnTo>
                    <a:lnTo>
                      <a:pt x="125" y="499"/>
                    </a:lnTo>
                    <a:lnTo>
                      <a:pt x="102" y="488"/>
                    </a:lnTo>
                    <a:lnTo>
                      <a:pt x="81" y="476"/>
                    </a:lnTo>
                    <a:lnTo>
                      <a:pt x="69" y="469"/>
                    </a:lnTo>
                    <a:lnTo>
                      <a:pt x="61" y="461"/>
                    </a:lnTo>
                    <a:lnTo>
                      <a:pt x="52" y="455"/>
                    </a:lnTo>
                    <a:lnTo>
                      <a:pt x="44" y="448"/>
                    </a:lnTo>
                    <a:lnTo>
                      <a:pt x="36" y="442"/>
                    </a:lnTo>
                    <a:lnTo>
                      <a:pt x="31" y="436"/>
                    </a:lnTo>
                    <a:lnTo>
                      <a:pt x="25" y="430"/>
                    </a:lnTo>
                    <a:lnTo>
                      <a:pt x="19" y="425"/>
                    </a:lnTo>
                    <a:lnTo>
                      <a:pt x="15" y="419"/>
                    </a:lnTo>
                    <a:lnTo>
                      <a:pt x="11" y="413"/>
                    </a:lnTo>
                    <a:lnTo>
                      <a:pt x="8" y="407"/>
                    </a:lnTo>
                    <a:lnTo>
                      <a:pt x="6" y="403"/>
                    </a:lnTo>
                    <a:lnTo>
                      <a:pt x="4" y="398"/>
                    </a:lnTo>
                    <a:lnTo>
                      <a:pt x="2" y="394"/>
                    </a:lnTo>
                    <a:lnTo>
                      <a:pt x="0" y="388"/>
                    </a:lnTo>
                    <a:lnTo>
                      <a:pt x="0" y="384"/>
                    </a:lnTo>
                    <a:lnTo>
                      <a:pt x="0" y="380"/>
                    </a:lnTo>
                    <a:lnTo>
                      <a:pt x="2" y="377"/>
                    </a:lnTo>
                    <a:lnTo>
                      <a:pt x="4" y="373"/>
                    </a:lnTo>
                    <a:lnTo>
                      <a:pt x="8" y="369"/>
                    </a:lnTo>
                    <a:lnTo>
                      <a:pt x="11" y="365"/>
                    </a:lnTo>
                    <a:lnTo>
                      <a:pt x="15" y="361"/>
                    </a:lnTo>
                    <a:lnTo>
                      <a:pt x="21" y="357"/>
                    </a:lnTo>
                    <a:lnTo>
                      <a:pt x="29" y="355"/>
                    </a:lnTo>
                    <a:lnTo>
                      <a:pt x="36" y="352"/>
                    </a:lnTo>
                    <a:lnTo>
                      <a:pt x="44" y="350"/>
                    </a:lnTo>
                    <a:lnTo>
                      <a:pt x="54" y="348"/>
                    </a:lnTo>
                    <a:lnTo>
                      <a:pt x="65" y="346"/>
                    </a:lnTo>
                    <a:lnTo>
                      <a:pt x="77" y="344"/>
                    </a:lnTo>
                    <a:lnTo>
                      <a:pt x="88" y="342"/>
                    </a:lnTo>
                    <a:lnTo>
                      <a:pt x="102" y="340"/>
                    </a:lnTo>
                    <a:lnTo>
                      <a:pt x="115" y="338"/>
                    </a:lnTo>
                    <a:lnTo>
                      <a:pt x="294" y="327"/>
                    </a:lnTo>
                    <a:lnTo>
                      <a:pt x="472" y="311"/>
                    </a:lnTo>
                    <a:lnTo>
                      <a:pt x="651" y="294"/>
                    </a:lnTo>
                    <a:lnTo>
                      <a:pt x="831" y="275"/>
                    </a:lnTo>
                    <a:lnTo>
                      <a:pt x="1012" y="254"/>
                    </a:lnTo>
                    <a:lnTo>
                      <a:pt x="1194" y="231"/>
                    </a:lnTo>
                    <a:lnTo>
                      <a:pt x="1376" y="206"/>
                    </a:lnTo>
                    <a:lnTo>
                      <a:pt x="1561" y="179"/>
                    </a:lnTo>
                    <a:lnTo>
                      <a:pt x="1597" y="171"/>
                    </a:lnTo>
                    <a:lnTo>
                      <a:pt x="1633" y="164"/>
                    </a:lnTo>
                    <a:lnTo>
                      <a:pt x="1670" y="158"/>
                    </a:lnTo>
                    <a:lnTo>
                      <a:pt x="1706" y="150"/>
                    </a:lnTo>
                    <a:lnTo>
                      <a:pt x="1741" y="144"/>
                    </a:lnTo>
                    <a:lnTo>
                      <a:pt x="1774" y="139"/>
                    </a:lnTo>
                    <a:lnTo>
                      <a:pt x="1806" y="133"/>
                    </a:lnTo>
                    <a:lnTo>
                      <a:pt x="1839" y="127"/>
                    </a:lnTo>
                    <a:lnTo>
                      <a:pt x="1870" y="121"/>
                    </a:lnTo>
                    <a:lnTo>
                      <a:pt x="1900" y="116"/>
                    </a:lnTo>
                    <a:lnTo>
                      <a:pt x="1931" y="110"/>
                    </a:lnTo>
                    <a:lnTo>
                      <a:pt x="1960" y="106"/>
                    </a:lnTo>
                    <a:lnTo>
                      <a:pt x="1989" y="100"/>
                    </a:lnTo>
                    <a:lnTo>
                      <a:pt x="2015" y="96"/>
                    </a:lnTo>
                    <a:lnTo>
                      <a:pt x="2042" y="91"/>
                    </a:lnTo>
                    <a:lnTo>
                      <a:pt x="2067" y="87"/>
                    </a:lnTo>
                    <a:lnTo>
                      <a:pt x="2092" y="83"/>
                    </a:lnTo>
                    <a:lnTo>
                      <a:pt x="2117" y="77"/>
                    </a:lnTo>
                    <a:lnTo>
                      <a:pt x="2140" y="73"/>
                    </a:lnTo>
                    <a:lnTo>
                      <a:pt x="2161" y="69"/>
                    </a:lnTo>
                    <a:lnTo>
                      <a:pt x="2184" y="66"/>
                    </a:lnTo>
                    <a:lnTo>
                      <a:pt x="2206" y="64"/>
                    </a:lnTo>
                    <a:lnTo>
                      <a:pt x="2225" y="60"/>
                    </a:lnTo>
                    <a:lnTo>
                      <a:pt x="2244" y="56"/>
                    </a:lnTo>
                    <a:lnTo>
                      <a:pt x="2261" y="52"/>
                    </a:lnTo>
                    <a:lnTo>
                      <a:pt x="2280" y="50"/>
                    </a:lnTo>
                    <a:lnTo>
                      <a:pt x="2296" y="46"/>
                    </a:lnTo>
                    <a:lnTo>
                      <a:pt x="2311" y="45"/>
                    </a:lnTo>
                    <a:lnTo>
                      <a:pt x="2326" y="41"/>
                    </a:lnTo>
                    <a:lnTo>
                      <a:pt x="2340" y="39"/>
                    </a:lnTo>
                    <a:lnTo>
                      <a:pt x="2353" y="37"/>
                    </a:lnTo>
                    <a:lnTo>
                      <a:pt x="2367" y="35"/>
                    </a:lnTo>
                    <a:lnTo>
                      <a:pt x="2396" y="25"/>
                    </a:lnTo>
                    <a:lnTo>
                      <a:pt x="2422" y="20"/>
                    </a:lnTo>
                    <a:lnTo>
                      <a:pt x="2449" y="14"/>
                    </a:lnTo>
                    <a:lnTo>
                      <a:pt x="2476" y="8"/>
                    </a:lnTo>
                    <a:lnTo>
                      <a:pt x="2499" y="4"/>
                    </a:lnTo>
                    <a:lnTo>
                      <a:pt x="2524" y="2"/>
                    </a:lnTo>
                    <a:lnTo>
                      <a:pt x="2545" y="0"/>
                    </a:lnTo>
                    <a:lnTo>
                      <a:pt x="2566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3495170" y="1473199"/>
                <a:ext cx="892668" cy="192722"/>
              </a:xfrm>
              <a:custGeom>
                <a:avLst/>
                <a:gdLst>
                  <a:gd name="T0" fmla="*/ 1389063 w 2136"/>
                  <a:gd name="T1" fmla="*/ 0 h 419"/>
                  <a:gd name="T2" fmla="*/ 1413669 w 2136"/>
                  <a:gd name="T3" fmla="*/ 1584 h 419"/>
                  <a:gd name="T4" fmla="*/ 1445419 w 2136"/>
                  <a:gd name="T5" fmla="*/ 6335 h 419"/>
                  <a:gd name="T6" fmla="*/ 1485106 w 2136"/>
                  <a:gd name="T7" fmla="*/ 14253 h 419"/>
                  <a:gd name="T8" fmla="*/ 1531144 w 2136"/>
                  <a:gd name="T9" fmla="*/ 22964 h 419"/>
                  <a:gd name="T10" fmla="*/ 1581150 w 2136"/>
                  <a:gd name="T11" fmla="*/ 37217 h 419"/>
                  <a:gd name="T12" fmla="*/ 1622425 w 2136"/>
                  <a:gd name="T13" fmla="*/ 52263 h 419"/>
                  <a:gd name="T14" fmla="*/ 1654175 w 2136"/>
                  <a:gd name="T15" fmla="*/ 65724 h 419"/>
                  <a:gd name="T16" fmla="*/ 1677194 w 2136"/>
                  <a:gd name="T17" fmla="*/ 77602 h 419"/>
                  <a:gd name="T18" fmla="*/ 1690688 w 2136"/>
                  <a:gd name="T19" fmla="*/ 91855 h 419"/>
                  <a:gd name="T20" fmla="*/ 1695450 w 2136"/>
                  <a:gd name="T21" fmla="*/ 103733 h 419"/>
                  <a:gd name="T22" fmla="*/ 1689894 w 2136"/>
                  <a:gd name="T23" fmla="*/ 121946 h 419"/>
                  <a:gd name="T24" fmla="*/ 1672431 w 2136"/>
                  <a:gd name="T25" fmla="*/ 136991 h 419"/>
                  <a:gd name="T26" fmla="*/ 1645444 w 2136"/>
                  <a:gd name="T27" fmla="*/ 152037 h 419"/>
                  <a:gd name="T28" fmla="*/ 1605756 w 2136"/>
                  <a:gd name="T29" fmla="*/ 166290 h 419"/>
                  <a:gd name="T30" fmla="*/ 1555750 w 2136"/>
                  <a:gd name="T31" fmla="*/ 178168 h 419"/>
                  <a:gd name="T32" fmla="*/ 1448594 w 2136"/>
                  <a:gd name="T33" fmla="*/ 190046 h 419"/>
                  <a:gd name="T34" fmla="*/ 1366838 w 2136"/>
                  <a:gd name="T35" fmla="*/ 199548 h 419"/>
                  <a:gd name="T36" fmla="*/ 1310481 w 2136"/>
                  <a:gd name="T37" fmla="*/ 205883 h 419"/>
                  <a:gd name="T38" fmla="*/ 1256506 w 2136"/>
                  <a:gd name="T39" fmla="*/ 213009 h 419"/>
                  <a:gd name="T40" fmla="*/ 1216025 w 2136"/>
                  <a:gd name="T41" fmla="*/ 219344 h 419"/>
                  <a:gd name="T42" fmla="*/ 1188244 w 2136"/>
                  <a:gd name="T43" fmla="*/ 222512 h 419"/>
                  <a:gd name="T44" fmla="*/ 1156494 w 2136"/>
                  <a:gd name="T45" fmla="*/ 227263 h 419"/>
                  <a:gd name="T46" fmla="*/ 1116806 w 2136"/>
                  <a:gd name="T47" fmla="*/ 231222 h 419"/>
                  <a:gd name="T48" fmla="*/ 1069181 w 2136"/>
                  <a:gd name="T49" fmla="*/ 237557 h 419"/>
                  <a:gd name="T50" fmla="*/ 1017588 w 2136"/>
                  <a:gd name="T51" fmla="*/ 245476 h 419"/>
                  <a:gd name="T52" fmla="*/ 959644 w 2136"/>
                  <a:gd name="T53" fmla="*/ 252602 h 419"/>
                  <a:gd name="T54" fmla="*/ 895350 w 2136"/>
                  <a:gd name="T55" fmla="*/ 262105 h 419"/>
                  <a:gd name="T56" fmla="*/ 823913 w 2136"/>
                  <a:gd name="T57" fmla="*/ 272399 h 419"/>
                  <a:gd name="T58" fmla="*/ 747713 w 2136"/>
                  <a:gd name="T59" fmla="*/ 283485 h 419"/>
                  <a:gd name="T60" fmla="*/ 665956 w 2136"/>
                  <a:gd name="T61" fmla="*/ 295363 h 419"/>
                  <a:gd name="T62" fmla="*/ 572294 w 2136"/>
                  <a:gd name="T63" fmla="*/ 307240 h 419"/>
                  <a:gd name="T64" fmla="*/ 487363 w 2136"/>
                  <a:gd name="T65" fmla="*/ 316743 h 419"/>
                  <a:gd name="T66" fmla="*/ 412750 w 2136"/>
                  <a:gd name="T67" fmla="*/ 323869 h 419"/>
                  <a:gd name="T68" fmla="*/ 348456 w 2136"/>
                  <a:gd name="T69" fmla="*/ 328621 h 419"/>
                  <a:gd name="T70" fmla="*/ 295275 w 2136"/>
                  <a:gd name="T71" fmla="*/ 330204 h 419"/>
                  <a:gd name="T72" fmla="*/ 240506 w 2136"/>
                  <a:gd name="T73" fmla="*/ 330204 h 419"/>
                  <a:gd name="T74" fmla="*/ 172244 w 2136"/>
                  <a:gd name="T75" fmla="*/ 327037 h 419"/>
                  <a:gd name="T76" fmla="*/ 114300 w 2136"/>
                  <a:gd name="T77" fmla="*/ 318326 h 419"/>
                  <a:gd name="T78" fmla="*/ 74613 w 2136"/>
                  <a:gd name="T79" fmla="*/ 304073 h 419"/>
                  <a:gd name="T80" fmla="*/ 46831 w 2136"/>
                  <a:gd name="T81" fmla="*/ 292195 h 419"/>
                  <a:gd name="T82" fmla="*/ 25400 w 2136"/>
                  <a:gd name="T83" fmla="*/ 278734 h 419"/>
                  <a:gd name="T84" fmla="*/ 10319 w 2136"/>
                  <a:gd name="T85" fmla="*/ 266064 h 419"/>
                  <a:gd name="T86" fmla="*/ 1588 w 2136"/>
                  <a:gd name="T87" fmla="*/ 252602 h 419"/>
                  <a:gd name="T88" fmla="*/ 1588 w 2136"/>
                  <a:gd name="T89" fmla="*/ 237557 h 419"/>
                  <a:gd name="T90" fmla="*/ 10319 w 2136"/>
                  <a:gd name="T91" fmla="*/ 220928 h 419"/>
                  <a:gd name="T92" fmla="*/ 30163 w 2136"/>
                  <a:gd name="T93" fmla="*/ 205883 h 419"/>
                  <a:gd name="T94" fmla="*/ 60325 w 2136"/>
                  <a:gd name="T95" fmla="*/ 193213 h 419"/>
                  <a:gd name="T96" fmla="*/ 101600 w 2136"/>
                  <a:gd name="T97" fmla="*/ 186086 h 419"/>
                  <a:gd name="T98" fmla="*/ 154781 w 2136"/>
                  <a:gd name="T99" fmla="*/ 181335 h 419"/>
                  <a:gd name="T100" fmla="*/ 688181 w 2136"/>
                  <a:gd name="T101" fmla="*/ 113236 h 419"/>
                  <a:gd name="T102" fmla="*/ 1080294 w 2136"/>
                  <a:gd name="T103" fmla="*/ 47511 h 419"/>
                  <a:gd name="T104" fmla="*/ 1244600 w 2136"/>
                  <a:gd name="T105" fmla="*/ 17421 h 419"/>
                  <a:gd name="T106" fmla="*/ 1290638 w 2136"/>
                  <a:gd name="T107" fmla="*/ 11086 h 419"/>
                  <a:gd name="T108" fmla="*/ 1325563 w 2136"/>
                  <a:gd name="T109" fmla="*/ 6335 h 419"/>
                  <a:gd name="T110" fmla="*/ 1352550 w 2136"/>
                  <a:gd name="T111" fmla="*/ 1584 h 419"/>
                  <a:gd name="T112" fmla="*/ 1370806 w 2136"/>
                  <a:gd name="T113" fmla="*/ 0 h 419"/>
                  <a:gd name="T114" fmla="*/ 1377156 w 2136"/>
                  <a:gd name="T115" fmla="*/ 0 h 4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136" h="419">
                    <a:moveTo>
                      <a:pt x="1735" y="0"/>
                    </a:moveTo>
                    <a:lnTo>
                      <a:pt x="1743" y="0"/>
                    </a:lnTo>
                    <a:lnTo>
                      <a:pt x="1750" y="0"/>
                    </a:lnTo>
                    <a:lnTo>
                      <a:pt x="1760" y="0"/>
                    </a:lnTo>
                    <a:lnTo>
                      <a:pt x="1771" y="2"/>
                    </a:lnTo>
                    <a:lnTo>
                      <a:pt x="1781" y="2"/>
                    </a:lnTo>
                    <a:lnTo>
                      <a:pt x="1795" y="4"/>
                    </a:lnTo>
                    <a:lnTo>
                      <a:pt x="1808" y="6"/>
                    </a:lnTo>
                    <a:lnTo>
                      <a:pt x="1821" y="8"/>
                    </a:lnTo>
                    <a:lnTo>
                      <a:pt x="1837" y="12"/>
                    </a:lnTo>
                    <a:lnTo>
                      <a:pt x="1854" y="14"/>
                    </a:lnTo>
                    <a:lnTo>
                      <a:pt x="1871" y="18"/>
                    </a:lnTo>
                    <a:lnTo>
                      <a:pt x="1889" y="22"/>
                    </a:lnTo>
                    <a:lnTo>
                      <a:pt x="1908" y="25"/>
                    </a:lnTo>
                    <a:lnTo>
                      <a:pt x="1929" y="29"/>
                    </a:lnTo>
                    <a:lnTo>
                      <a:pt x="1950" y="35"/>
                    </a:lnTo>
                    <a:lnTo>
                      <a:pt x="1973" y="41"/>
                    </a:lnTo>
                    <a:lnTo>
                      <a:pt x="1992" y="47"/>
                    </a:lnTo>
                    <a:lnTo>
                      <a:pt x="2010" y="52"/>
                    </a:lnTo>
                    <a:lnTo>
                      <a:pt x="2027" y="58"/>
                    </a:lnTo>
                    <a:lnTo>
                      <a:pt x="2044" y="66"/>
                    </a:lnTo>
                    <a:lnTo>
                      <a:pt x="2057" y="72"/>
                    </a:lnTo>
                    <a:lnTo>
                      <a:pt x="2071" y="77"/>
                    </a:lnTo>
                    <a:lnTo>
                      <a:pt x="2084" y="83"/>
                    </a:lnTo>
                    <a:lnTo>
                      <a:pt x="2094" y="89"/>
                    </a:lnTo>
                    <a:lnTo>
                      <a:pt x="2104" y="95"/>
                    </a:lnTo>
                    <a:lnTo>
                      <a:pt x="2113" y="98"/>
                    </a:lnTo>
                    <a:lnTo>
                      <a:pt x="2119" y="104"/>
                    </a:lnTo>
                    <a:lnTo>
                      <a:pt x="2125" y="110"/>
                    </a:lnTo>
                    <a:lnTo>
                      <a:pt x="2130" y="116"/>
                    </a:lnTo>
                    <a:lnTo>
                      <a:pt x="2132" y="121"/>
                    </a:lnTo>
                    <a:lnTo>
                      <a:pt x="2134" y="125"/>
                    </a:lnTo>
                    <a:lnTo>
                      <a:pt x="2136" y="131"/>
                    </a:lnTo>
                    <a:lnTo>
                      <a:pt x="2134" y="139"/>
                    </a:lnTo>
                    <a:lnTo>
                      <a:pt x="2132" y="146"/>
                    </a:lnTo>
                    <a:lnTo>
                      <a:pt x="2129" y="154"/>
                    </a:lnTo>
                    <a:lnTo>
                      <a:pt x="2123" y="160"/>
                    </a:lnTo>
                    <a:lnTo>
                      <a:pt x="2117" y="167"/>
                    </a:lnTo>
                    <a:lnTo>
                      <a:pt x="2107" y="173"/>
                    </a:lnTo>
                    <a:lnTo>
                      <a:pt x="2098" y="181"/>
                    </a:lnTo>
                    <a:lnTo>
                      <a:pt x="2086" y="187"/>
                    </a:lnTo>
                    <a:lnTo>
                      <a:pt x="2073" y="192"/>
                    </a:lnTo>
                    <a:lnTo>
                      <a:pt x="2057" y="198"/>
                    </a:lnTo>
                    <a:lnTo>
                      <a:pt x="2040" y="204"/>
                    </a:lnTo>
                    <a:lnTo>
                      <a:pt x="2023" y="210"/>
                    </a:lnTo>
                    <a:lnTo>
                      <a:pt x="2004" y="215"/>
                    </a:lnTo>
                    <a:lnTo>
                      <a:pt x="1983" y="219"/>
                    </a:lnTo>
                    <a:lnTo>
                      <a:pt x="1960" y="225"/>
                    </a:lnTo>
                    <a:lnTo>
                      <a:pt x="1937" y="229"/>
                    </a:lnTo>
                    <a:lnTo>
                      <a:pt x="1879" y="235"/>
                    </a:lnTo>
                    <a:lnTo>
                      <a:pt x="1825" y="240"/>
                    </a:lnTo>
                    <a:lnTo>
                      <a:pt x="1773" y="246"/>
                    </a:lnTo>
                    <a:lnTo>
                      <a:pt x="1747" y="250"/>
                    </a:lnTo>
                    <a:lnTo>
                      <a:pt x="1722" y="252"/>
                    </a:lnTo>
                    <a:lnTo>
                      <a:pt x="1699" y="254"/>
                    </a:lnTo>
                    <a:lnTo>
                      <a:pt x="1674" y="258"/>
                    </a:lnTo>
                    <a:lnTo>
                      <a:pt x="1651" y="260"/>
                    </a:lnTo>
                    <a:lnTo>
                      <a:pt x="1627" y="263"/>
                    </a:lnTo>
                    <a:lnTo>
                      <a:pt x="1604" y="265"/>
                    </a:lnTo>
                    <a:lnTo>
                      <a:pt x="1583" y="269"/>
                    </a:lnTo>
                    <a:lnTo>
                      <a:pt x="1562" y="271"/>
                    </a:lnTo>
                    <a:lnTo>
                      <a:pt x="1541" y="275"/>
                    </a:lnTo>
                    <a:lnTo>
                      <a:pt x="1532" y="277"/>
                    </a:lnTo>
                    <a:lnTo>
                      <a:pt x="1522" y="277"/>
                    </a:lnTo>
                    <a:lnTo>
                      <a:pt x="1510" y="279"/>
                    </a:lnTo>
                    <a:lnTo>
                      <a:pt x="1497" y="281"/>
                    </a:lnTo>
                    <a:lnTo>
                      <a:pt x="1485" y="283"/>
                    </a:lnTo>
                    <a:lnTo>
                      <a:pt x="1470" y="285"/>
                    </a:lnTo>
                    <a:lnTo>
                      <a:pt x="1457" y="287"/>
                    </a:lnTo>
                    <a:lnTo>
                      <a:pt x="1439" y="288"/>
                    </a:lnTo>
                    <a:lnTo>
                      <a:pt x="1424" y="290"/>
                    </a:lnTo>
                    <a:lnTo>
                      <a:pt x="1407" y="292"/>
                    </a:lnTo>
                    <a:lnTo>
                      <a:pt x="1388" y="294"/>
                    </a:lnTo>
                    <a:lnTo>
                      <a:pt x="1368" y="298"/>
                    </a:lnTo>
                    <a:lnTo>
                      <a:pt x="1347" y="300"/>
                    </a:lnTo>
                    <a:lnTo>
                      <a:pt x="1328" y="304"/>
                    </a:lnTo>
                    <a:lnTo>
                      <a:pt x="1305" y="306"/>
                    </a:lnTo>
                    <a:lnTo>
                      <a:pt x="1282" y="310"/>
                    </a:lnTo>
                    <a:lnTo>
                      <a:pt x="1259" y="311"/>
                    </a:lnTo>
                    <a:lnTo>
                      <a:pt x="1234" y="315"/>
                    </a:lnTo>
                    <a:lnTo>
                      <a:pt x="1209" y="319"/>
                    </a:lnTo>
                    <a:lnTo>
                      <a:pt x="1182" y="323"/>
                    </a:lnTo>
                    <a:lnTo>
                      <a:pt x="1155" y="327"/>
                    </a:lnTo>
                    <a:lnTo>
                      <a:pt x="1128" y="331"/>
                    </a:lnTo>
                    <a:lnTo>
                      <a:pt x="1100" y="335"/>
                    </a:lnTo>
                    <a:lnTo>
                      <a:pt x="1069" y="338"/>
                    </a:lnTo>
                    <a:lnTo>
                      <a:pt x="1038" y="344"/>
                    </a:lnTo>
                    <a:lnTo>
                      <a:pt x="1007" y="348"/>
                    </a:lnTo>
                    <a:lnTo>
                      <a:pt x="975" y="352"/>
                    </a:lnTo>
                    <a:lnTo>
                      <a:pt x="942" y="358"/>
                    </a:lnTo>
                    <a:lnTo>
                      <a:pt x="908" y="363"/>
                    </a:lnTo>
                    <a:lnTo>
                      <a:pt x="873" y="367"/>
                    </a:lnTo>
                    <a:lnTo>
                      <a:pt x="839" y="373"/>
                    </a:lnTo>
                    <a:lnTo>
                      <a:pt x="802" y="379"/>
                    </a:lnTo>
                    <a:lnTo>
                      <a:pt x="762" y="384"/>
                    </a:lnTo>
                    <a:lnTo>
                      <a:pt x="721" y="388"/>
                    </a:lnTo>
                    <a:lnTo>
                      <a:pt x="685" y="392"/>
                    </a:lnTo>
                    <a:lnTo>
                      <a:pt x="648" y="396"/>
                    </a:lnTo>
                    <a:lnTo>
                      <a:pt x="614" y="400"/>
                    </a:lnTo>
                    <a:lnTo>
                      <a:pt x="581" y="404"/>
                    </a:lnTo>
                    <a:lnTo>
                      <a:pt x="551" y="407"/>
                    </a:lnTo>
                    <a:lnTo>
                      <a:pt x="520" y="409"/>
                    </a:lnTo>
                    <a:lnTo>
                      <a:pt x="491" y="411"/>
                    </a:lnTo>
                    <a:lnTo>
                      <a:pt x="464" y="413"/>
                    </a:lnTo>
                    <a:lnTo>
                      <a:pt x="439" y="415"/>
                    </a:lnTo>
                    <a:lnTo>
                      <a:pt x="414" y="415"/>
                    </a:lnTo>
                    <a:lnTo>
                      <a:pt x="393" y="417"/>
                    </a:lnTo>
                    <a:lnTo>
                      <a:pt x="372" y="417"/>
                    </a:lnTo>
                    <a:lnTo>
                      <a:pt x="353" y="417"/>
                    </a:lnTo>
                    <a:lnTo>
                      <a:pt x="334" y="419"/>
                    </a:lnTo>
                    <a:lnTo>
                      <a:pt x="303" y="417"/>
                    </a:lnTo>
                    <a:lnTo>
                      <a:pt x="272" y="417"/>
                    </a:lnTo>
                    <a:lnTo>
                      <a:pt x="243" y="415"/>
                    </a:lnTo>
                    <a:lnTo>
                      <a:pt x="217" y="413"/>
                    </a:lnTo>
                    <a:lnTo>
                      <a:pt x="190" y="409"/>
                    </a:lnTo>
                    <a:lnTo>
                      <a:pt x="167" y="406"/>
                    </a:lnTo>
                    <a:lnTo>
                      <a:pt x="144" y="402"/>
                    </a:lnTo>
                    <a:lnTo>
                      <a:pt x="123" y="396"/>
                    </a:lnTo>
                    <a:lnTo>
                      <a:pt x="107" y="390"/>
                    </a:lnTo>
                    <a:lnTo>
                      <a:pt x="94" y="384"/>
                    </a:lnTo>
                    <a:lnTo>
                      <a:pt x="80" y="379"/>
                    </a:lnTo>
                    <a:lnTo>
                      <a:pt x="69" y="373"/>
                    </a:lnTo>
                    <a:lnTo>
                      <a:pt x="59" y="369"/>
                    </a:lnTo>
                    <a:lnTo>
                      <a:pt x="48" y="363"/>
                    </a:lnTo>
                    <a:lnTo>
                      <a:pt x="40" y="358"/>
                    </a:lnTo>
                    <a:lnTo>
                      <a:pt x="32" y="352"/>
                    </a:lnTo>
                    <a:lnTo>
                      <a:pt x="25" y="346"/>
                    </a:lnTo>
                    <a:lnTo>
                      <a:pt x="17" y="342"/>
                    </a:lnTo>
                    <a:lnTo>
                      <a:pt x="13" y="336"/>
                    </a:lnTo>
                    <a:lnTo>
                      <a:pt x="7" y="331"/>
                    </a:lnTo>
                    <a:lnTo>
                      <a:pt x="5" y="325"/>
                    </a:lnTo>
                    <a:lnTo>
                      <a:pt x="2" y="319"/>
                    </a:lnTo>
                    <a:lnTo>
                      <a:pt x="2" y="315"/>
                    </a:lnTo>
                    <a:lnTo>
                      <a:pt x="0" y="310"/>
                    </a:lnTo>
                    <a:lnTo>
                      <a:pt x="2" y="300"/>
                    </a:lnTo>
                    <a:lnTo>
                      <a:pt x="3" y="292"/>
                    </a:lnTo>
                    <a:lnTo>
                      <a:pt x="7" y="285"/>
                    </a:lnTo>
                    <a:lnTo>
                      <a:pt x="13" y="279"/>
                    </a:lnTo>
                    <a:lnTo>
                      <a:pt x="19" y="271"/>
                    </a:lnTo>
                    <a:lnTo>
                      <a:pt x="28" y="265"/>
                    </a:lnTo>
                    <a:lnTo>
                      <a:pt x="38" y="260"/>
                    </a:lnTo>
                    <a:lnTo>
                      <a:pt x="50" y="254"/>
                    </a:lnTo>
                    <a:lnTo>
                      <a:pt x="63" y="250"/>
                    </a:lnTo>
                    <a:lnTo>
                      <a:pt x="76" y="244"/>
                    </a:lnTo>
                    <a:lnTo>
                      <a:pt x="94" y="240"/>
                    </a:lnTo>
                    <a:lnTo>
                      <a:pt x="111" y="237"/>
                    </a:lnTo>
                    <a:lnTo>
                      <a:pt x="128" y="235"/>
                    </a:lnTo>
                    <a:lnTo>
                      <a:pt x="149" y="233"/>
                    </a:lnTo>
                    <a:lnTo>
                      <a:pt x="170" y="231"/>
                    </a:lnTo>
                    <a:lnTo>
                      <a:pt x="195" y="229"/>
                    </a:lnTo>
                    <a:lnTo>
                      <a:pt x="533" y="189"/>
                    </a:lnTo>
                    <a:lnTo>
                      <a:pt x="700" y="166"/>
                    </a:lnTo>
                    <a:lnTo>
                      <a:pt x="867" y="143"/>
                    </a:lnTo>
                    <a:lnTo>
                      <a:pt x="1032" y="116"/>
                    </a:lnTo>
                    <a:lnTo>
                      <a:pt x="1198" y="89"/>
                    </a:lnTo>
                    <a:lnTo>
                      <a:pt x="1361" y="60"/>
                    </a:lnTo>
                    <a:lnTo>
                      <a:pt x="1524" y="29"/>
                    </a:lnTo>
                    <a:lnTo>
                      <a:pt x="1547" y="25"/>
                    </a:lnTo>
                    <a:lnTo>
                      <a:pt x="1568" y="22"/>
                    </a:lnTo>
                    <a:lnTo>
                      <a:pt x="1589" y="20"/>
                    </a:lnTo>
                    <a:lnTo>
                      <a:pt x="1606" y="16"/>
                    </a:lnTo>
                    <a:lnTo>
                      <a:pt x="1626" y="14"/>
                    </a:lnTo>
                    <a:lnTo>
                      <a:pt x="1641" y="12"/>
                    </a:lnTo>
                    <a:lnTo>
                      <a:pt x="1656" y="10"/>
                    </a:lnTo>
                    <a:lnTo>
                      <a:pt x="1670" y="8"/>
                    </a:lnTo>
                    <a:lnTo>
                      <a:pt x="1683" y="6"/>
                    </a:lnTo>
                    <a:lnTo>
                      <a:pt x="1695" y="4"/>
                    </a:lnTo>
                    <a:lnTo>
                      <a:pt x="1704" y="2"/>
                    </a:lnTo>
                    <a:lnTo>
                      <a:pt x="1712" y="2"/>
                    </a:lnTo>
                    <a:lnTo>
                      <a:pt x="1720" y="0"/>
                    </a:lnTo>
                    <a:lnTo>
                      <a:pt x="1727" y="0"/>
                    </a:lnTo>
                    <a:lnTo>
                      <a:pt x="1731" y="0"/>
                    </a:lnTo>
                    <a:lnTo>
                      <a:pt x="1735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3505200" y="1752600"/>
                <a:ext cx="872608" cy="195488"/>
              </a:xfrm>
              <a:custGeom>
                <a:avLst/>
                <a:gdLst>
                  <a:gd name="T0" fmla="*/ 1366559 w 2086"/>
                  <a:gd name="T1" fmla="*/ 1588 h 424"/>
                  <a:gd name="T2" fmla="*/ 1396750 w 2086"/>
                  <a:gd name="T3" fmla="*/ 6350 h 424"/>
                  <a:gd name="T4" fmla="*/ 1431709 w 2086"/>
                  <a:gd name="T5" fmla="*/ 13494 h 424"/>
                  <a:gd name="T6" fmla="*/ 1473023 w 2086"/>
                  <a:gd name="T7" fmla="*/ 27781 h 424"/>
                  <a:gd name="T8" fmla="*/ 1519105 w 2086"/>
                  <a:gd name="T9" fmla="*/ 46038 h 424"/>
                  <a:gd name="T10" fmla="*/ 1564392 w 2086"/>
                  <a:gd name="T11" fmla="*/ 68263 h 424"/>
                  <a:gd name="T12" fmla="*/ 1597762 w 2086"/>
                  <a:gd name="T13" fmla="*/ 92869 h 424"/>
                  <a:gd name="T14" fmla="*/ 1623981 w 2086"/>
                  <a:gd name="T15" fmla="*/ 114300 h 424"/>
                  <a:gd name="T16" fmla="*/ 1642254 w 2086"/>
                  <a:gd name="T17" fmla="*/ 134144 h 424"/>
                  <a:gd name="T18" fmla="*/ 1654172 w 2086"/>
                  <a:gd name="T19" fmla="*/ 152400 h 424"/>
                  <a:gd name="T20" fmla="*/ 1657350 w 2086"/>
                  <a:gd name="T21" fmla="*/ 169069 h 424"/>
                  <a:gd name="T22" fmla="*/ 1654172 w 2086"/>
                  <a:gd name="T23" fmla="*/ 184150 h 424"/>
                  <a:gd name="T24" fmla="*/ 1648610 w 2086"/>
                  <a:gd name="T25" fmla="*/ 196850 h 424"/>
                  <a:gd name="T26" fmla="*/ 1635898 w 2086"/>
                  <a:gd name="T27" fmla="*/ 205581 h 424"/>
                  <a:gd name="T28" fmla="*/ 1619213 w 2086"/>
                  <a:gd name="T29" fmla="*/ 211931 h 424"/>
                  <a:gd name="T30" fmla="*/ 1597762 w 2086"/>
                  <a:gd name="T31" fmla="*/ 215106 h 424"/>
                  <a:gd name="T32" fmla="*/ 1527845 w 2086"/>
                  <a:gd name="T33" fmla="*/ 215106 h 424"/>
                  <a:gd name="T34" fmla="*/ 1438065 w 2086"/>
                  <a:gd name="T35" fmla="*/ 218281 h 424"/>
                  <a:gd name="T36" fmla="*/ 1294258 w 2086"/>
                  <a:gd name="T37" fmla="*/ 225425 h 424"/>
                  <a:gd name="T38" fmla="*/ 1132973 w 2086"/>
                  <a:gd name="T39" fmla="*/ 246856 h 424"/>
                  <a:gd name="T40" fmla="*/ 1015385 w 2086"/>
                  <a:gd name="T41" fmla="*/ 258763 h 424"/>
                  <a:gd name="T42" fmla="*/ 912099 w 2086"/>
                  <a:gd name="T43" fmla="*/ 269875 h 424"/>
                  <a:gd name="T44" fmla="*/ 817552 w 2086"/>
                  <a:gd name="T45" fmla="*/ 278606 h 424"/>
                  <a:gd name="T46" fmla="*/ 736512 w 2086"/>
                  <a:gd name="T47" fmla="*/ 288131 h 424"/>
                  <a:gd name="T48" fmla="*/ 665006 w 2086"/>
                  <a:gd name="T49" fmla="*/ 296069 h 424"/>
                  <a:gd name="T50" fmla="*/ 607006 w 2086"/>
                  <a:gd name="T51" fmla="*/ 301625 h 424"/>
                  <a:gd name="T52" fmla="*/ 557747 w 2086"/>
                  <a:gd name="T53" fmla="*/ 306388 h 424"/>
                  <a:gd name="T54" fmla="*/ 522788 w 2086"/>
                  <a:gd name="T55" fmla="*/ 311150 h 424"/>
                  <a:gd name="T56" fmla="*/ 496569 w 2086"/>
                  <a:gd name="T57" fmla="*/ 312738 h 424"/>
                  <a:gd name="T58" fmla="*/ 484652 w 2086"/>
                  <a:gd name="T59" fmla="*/ 314325 h 424"/>
                  <a:gd name="T60" fmla="*/ 458433 w 2086"/>
                  <a:gd name="T61" fmla="*/ 316706 h 424"/>
                  <a:gd name="T62" fmla="*/ 396461 w 2086"/>
                  <a:gd name="T63" fmla="*/ 324644 h 424"/>
                  <a:gd name="T64" fmla="*/ 340051 w 2086"/>
                  <a:gd name="T65" fmla="*/ 329406 h 424"/>
                  <a:gd name="T66" fmla="*/ 289202 w 2086"/>
                  <a:gd name="T67" fmla="*/ 333375 h 424"/>
                  <a:gd name="T68" fmla="*/ 245504 w 2086"/>
                  <a:gd name="T69" fmla="*/ 336550 h 424"/>
                  <a:gd name="T70" fmla="*/ 207367 w 2086"/>
                  <a:gd name="T71" fmla="*/ 336550 h 424"/>
                  <a:gd name="T72" fmla="*/ 164464 w 2086"/>
                  <a:gd name="T73" fmla="*/ 334963 h 424"/>
                  <a:gd name="T74" fmla="*/ 126327 w 2086"/>
                  <a:gd name="T75" fmla="*/ 332581 h 424"/>
                  <a:gd name="T76" fmla="*/ 96136 w 2086"/>
                  <a:gd name="T77" fmla="*/ 324644 h 424"/>
                  <a:gd name="T78" fmla="*/ 69917 w 2086"/>
                  <a:gd name="T79" fmla="*/ 314325 h 424"/>
                  <a:gd name="T80" fmla="*/ 48465 w 2086"/>
                  <a:gd name="T81" fmla="*/ 301625 h 424"/>
                  <a:gd name="T82" fmla="*/ 23835 w 2086"/>
                  <a:gd name="T83" fmla="*/ 276225 h 424"/>
                  <a:gd name="T84" fmla="*/ 5562 w 2086"/>
                  <a:gd name="T85" fmla="*/ 245269 h 424"/>
                  <a:gd name="T86" fmla="*/ 0 w 2086"/>
                  <a:gd name="T87" fmla="*/ 219869 h 424"/>
                  <a:gd name="T88" fmla="*/ 2384 w 2086"/>
                  <a:gd name="T89" fmla="*/ 200819 h 424"/>
                  <a:gd name="T90" fmla="*/ 10329 w 2086"/>
                  <a:gd name="T91" fmla="*/ 185738 h 424"/>
                  <a:gd name="T92" fmla="*/ 20657 w 2086"/>
                  <a:gd name="T93" fmla="*/ 175419 h 424"/>
                  <a:gd name="T94" fmla="*/ 38137 w 2086"/>
                  <a:gd name="T95" fmla="*/ 167481 h 424"/>
                  <a:gd name="T96" fmla="*/ 58794 w 2086"/>
                  <a:gd name="T97" fmla="*/ 164306 h 424"/>
                  <a:gd name="T98" fmla="*/ 194655 w 2086"/>
                  <a:gd name="T99" fmla="*/ 155575 h 424"/>
                  <a:gd name="T100" fmla="*/ 381365 w 2086"/>
                  <a:gd name="T101" fmla="*/ 137319 h 424"/>
                  <a:gd name="T102" fmla="*/ 562514 w 2086"/>
                  <a:gd name="T103" fmla="*/ 117475 h 424"/>
                  <a:gd name="T104" fmla="*/ 739690 w 2086"/>
                  <a:gd name="T105" fmla="*/ 91281 h 424"/>
                  <a:gd name="T106" fmla="*/ 910510 w 2086"/>
                  <a:gd name="T107" fmla="*/ 62706 h 424"/>
                  <a:gd name="T108" fmla="*/ 1051933 w 2086"/>
                  <a:gd name="T109" fmla="*/ 36513 h 424"/>
                  <a:gd name="T110" fmla="*/ 1134562 w 2086"/>
                  <a:gd name="T111" fmla="*/ 23019 h 424"/>
                  <a:gd name="T112" fmla="*/ 1206068 w 2086"/>
                  <a:gd name="T113" fmla="*/ 13494 h 424"/>
                  <a:gd name="T114" fmla="*/ 1265656 w 2086"/>
                  <a:gd name="T115" fmla="*/ 6350 h 424"/>
                  <a:gd name="T116" fmla="*/ 1312532 w 2086"/>
                  <a:gd name="T117" fmla="*/ 1588 h 424"/>
                  <a:gd name="T118" fmla="*/ 1349080 w 2086"/>
                  <a:gd name="T119" fmla="*/ 0 h 42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086" h="424">
                    <a:moveTo>
                      <a:pt x="1698" y="0"/>
                    </a:moveTo>
                    <a:lnTo>
                      <a:pt x="1708" y="0"/>
                    </a:lnTo>
                    <a:lnTo>
                      <a:pt x="1720" y="2"/>
                    </a:lnTo>
                    <a:lnTo>
                      <a:pt x="1731" y="4"/>
                    </a:lnTo>
                    <a:lnTo>
                      <a:pt x="1745" y="4"/>
                    </a:lnTo>
                    <a:lnTo>
                      <a:pt x="1758" y="8"/>
                    </a:lnTo>
                    <a:lnTo>
                      <a:pt x="1773" y="10"/>
                    </a:lnTo>
                    <a:lnTo>
                      <a:pt x="1787" y="14"/>
                    </a:lnTo>
                    <a:lnTo>
                      <a:pt x="1802" y="17"/>
                    </a:lnTo>
                    <a:lnTo>
                      <a:pt x="1819" y="23"/>
                    </a:lnTo>
                    <a:lnTo>
                      <a:pt x="1837" y="29"/>
                    </a:lnTo>
                    <a:lnTo>
                      <a:pt x="1854" y="35"/>
                    </a:lnTo>
                    <a:lnTo>
                      <a:pt x="1873" y="40"/>
                    </a:lnTo>
                    <a:lnTo>
                      <a:pt x="1892" y="48"/>
                    </a:lnTo>
                    <a:lnTo>
                      <a:pt x="1912" y="58"/>
                    </a:lnTo>
                    <a:lnTo>
                      <a:pt x="1931" y="65"/>
                    </a:lnTo>
                    <a:lnTo>
                      <a:pt x="1954" y="75"/>
                    </a:lnTo>
                    <a:lnTo>
                      <a:pt x="1969" y="86"/>
                    </a:lnTo>
                    <a:lnTo>
                      <a:pt x="1985" y="96"/>
                    </a:lnTo>
                    <a:lnTo>
                      <a:pt x="1998" y="106"/>
                    </a:lnTo>
                    <a:lnTo>
                      <a:pt x="2011" y="117"/>
                    </a:lnTo>
                    <a:lnTo>
                      <a:pt x="2025" y="127"/>
                    </a:lnTo>
                    <a:lnTo>
                      <a:pt x="2034" y="134"/>
                    </a:lnTo>
                    <a:lnTo>
                      <a:pt x="2044" y="144"/>
                    </a:lnTo>
                    <a:lnTo>
                      <a:pt x="2054" y="154"/>
                    </a:lnTo>
                    <a:lnTo>
                      <a:pt x="2061" y="161"/>
                    </a:lnTo>
                    <a:lnTo>
                      <a:pt x="2067" y="169"/>
                    </a:lnTo>
                    <a:lnTo>
                      <a:pt x="2073" y="177"/>
                    </a:lnTo>
                    <a:lnTo>
                      <a:pt x="2079" y="184"/>
                    </a:lnTo>
                    <a:lnTo>
                      <a:pt x="2082" y="192"/>
                    </a:lnTo>
                    <a:lnTo>
                      <a:pt x="2084" y="200"/>
                    </a:lnTo>
                    <a:lnTo>
                      <a:pt x="2086" y="205"/>
                    </a:lnTo>
                    <a:lnTo>
                      <a:pt x="2086" y="213"/>
                    </a:lnTo>
                    <a:lnTo>
                      <a:pt x="2086" y="221"/>
                    </a:lnTo>
                    <a:lnTo>
                      <a:pt x="2084" y="227"/>
                    </a:lnTo>
                    <a:lnTo>
                      <a:pt x="2082" y="232"/>
                    </a:lnTo>
                    <a:lnTo>
                      <a:pt x="2080" y="238"/>
                    </a:lnTo>
                    <a:lnTo>
                      <a:pt x="2077" y="244"/>
                    </a:lnTo>
                    <a:lnTo>
                      <a:pt x="2075" y="248"/>
                    </a:lnTo>
                    <a:lnTo>
                      <a:pt x="2069" y="253"/>
                    </a:lnTo>
                    <a:lnTo>
                      <a:pt x="2065" y="257"/>
                    </a:lnTo>
                    <a:lnTo>
                      <a:pt x="2059" y="259"/>
                    </a:lnTo>
                    <a:lnTo>
                      <a:pt x="2052" y="263"/>
                    </a:lnTo>
                    <a:lnTo>
                      <a:pt x="2046" y="265"/>
                    </a:lnTo>
                    <a:lnTo>
                      <a:pt x="2038" y="267"/>
                    </a:lnTo>
                    <a:lnTo>
                      <a:pt x="2029" y="269"/>
                    </a:lnTo>
                    <a:lnTo>
                      <a:pt x="2021" y="269"/>
                    </a:lnTo>
                    <a:lnTo>
                      <a:pt x="2011" y="271"/>
                    </a:lnTo>
                    <a:lnTo>
                      <a:pt x="2002" y="271"/>
                    </a:lnTo>
                    <a:lnTo>
                      <a:pt x="1961" y="271"/>
                    </a:lnTo>
                    <a:lnTo>
                      <a:pt x="1923" y="271"/>
                    </a:lnTo>
                    <a:lnTo>
                      <a:pt x="1885" y="271"/>
                    </a:lnTo>
                    <a:lnTo>
                      <a:pt x="1846" y="273"/>
                    </a:lnTo>
                    <a:lnTo>
                      <a:pt x="1810" y="275"/>
                    </a:lnTo>
                    <a:lnTo>
                      <a:pt x="1771" y="275"/>
                    </a:lnTo>
                    <a:lnTo>
                      <a:pt x="1700" y="278"/>
                    </a:lnTo>
                    <a:lnTo>
                      <a:pt x="1629" y="284"/>
                    </a:lnTo>
                    <a:lnTo>
                      <a:pt x="1560" y="292"/>
                    </a:lnTo>
                    <a:lnTo>
                      <a:pt x="1491" y="300"/>
                    </a:lnTo>
                    <a:lnTo>
                      <a:pt x="1426" y="311"/>
                    </a:lnTo>
                    <a:lnTo>
                      <a:pt x="1374" y="315"/>
                    </a:lnTo>
                    <a:lnTo>
                      <a:pt x="1326" y="321"/>
                    </a:lnTo>
                    <a:lnTo>
                      <a:pt x="1278" y="326"/>
                    </a:lnTo>
                    <a:lnTo>
                      <a:pt x="1234" y="330"/>
                    </a:lnTo>
                    <a:lnTo>
                      <a:pt x="1190" y="336"/>
                    </a:lnTo>
                    <a:lnTo>
                      <a:pt x="1148" y="340"/>
                    </a:lnTo>
                    <a:lnTo>
                      <a:pt x="1105" y="344"/>
                    </a:lnTo>
                    <a:lnTo>
                      <a:pt x="1067" y="348"/>
                    </a:lnTo>
                    <a:lnTo>
                      <a:pt x="1029" y="351"/>
                    </a:lnTo>
                    <a:lnTo>
                      <a:pt x="994" y="355"/>
                    </a:lnTo>
                    <a:lnTo>
                      <a:pt x="959" y="359"/>
                    </a:lnTo>
                    <a:lnTo>
                      <a:pt x="927" y="363"/>
                    </a:lnTo>
                    <a:lnTo>
                      <a:pt x="894" y="367"/>
                    </a:lnTo>
                    <a:lnTo>
                      <a:pt x="865" y="369"/>
                    </a:lnTo>
                    <a:lnTo>
                      <a:pt x="837" y="373"/>
                    </a:lnTo>
                    <a:lnTo>
                      <a:pt x="812" y="374"/>
                    </a:lnTo>
                    <a:lnTo>
                      <a:pt x="787" y="378"/>
                    </a:lnTo>
                    <a:lnTo>
                      <a:pt x="764" y="380"/>
                    </a:lnTo>
                    <a:lnTo>
                      <a:pt x="741" y="382"/>
                    </a:lnTo>
                    <a:lnTo>
                      <a:pt x="721" y="384"/>
                    </a:lnTo>
                    <a:lnTo>
                      <a:pt x="702" y="386"/>
                    </a:lnTo>
                    <a:lnTo>
                      <a:pt x="687" y="388"/>
                    </a:lnTo>
                    <a:lnTo>
                      <a:pt x="671" y="390"/>
                    </a:lnTo>
                    <a:lnTo>
                      <a:pt x="658" y="392"/>
                    </a:lnTo>
                    <a:lnTo>
                      <a:pt x="645" y="392"/>
                    </a:lnTo>
                    <a:lnTo>
                      <a:pt x="635" y="394"/>
                    </a:lnTo>
                    <a:lnTo>
                      <a:pt x="625" y="394"/>
                    </a:lnTo>
                    <a:lnTo>
                      <a:pt x="620" y="396"/>
                    </a:lnTo>
                    <a:lnTo>
                      <a:pt x="614" y="396"/>
                    </a:lnTo>
                    <a:lnTo>
                      <a:pt x="610" y="396"/>
                    </a:lnTo>
                    <a:lnTo>
                      <a:pt x="606" y="396"/>
                    </a:lnTo>
                    <a:lnTo>
                      <a:pt x="606" y="397"/>
                    </a:lnTo>
                    <a:lnTo>
                      <a:pt x="577" y="399"/>
                    </a:lnTo>
                    <a:lnTo>
                      <a:pt x="551" y="403"/>
                    </a:lnTo>
                    <a:lnTo>
                      <a:pt x="526" y="405"/>
                    </a:lnTo>
                    <a:lnTo>
                      <a:pt x="499" y="409"/>
                    </a:lnTo>
                    <a:lnTo>
                      <a:pt x="476" y="411"/>
                    </a:lnTo>
                    <a:lnTo>
                      <a:pt x="451" y="413"/>
                    </a:lnTo>
                    <a:lnTo>
                      <a:pt x="428" y="415"/>
                    </a:lnTo>
                    <a:lnTo>
                      <a:pt x="407" y="417"/>
                    </a:lnTo>
                    <a:lnTo>
                      <a:pt x="385" y="419"/>
                    </a:lnTo>
                    <a:lnTo>
                      <a:pt x="364" y="420"/>
                    </a:lnTo>
                    <a:lnTo>
                      <a:pt x="345" y="422"/>
                    </a:lnTo>
                    <a:lnTo>
                      <a:pt x="326" y="422"/>
                    </a:lnTo>
                    <a:lnTo>
                      <a:pt x="309" y="424"/>
                    </a:lnTo>
                    <a:lnTo>
                      <a:pt x="291" y="424"/>
                    </a:lnTo>
                    <a:lnTo>
                      <a:pt x="276" y="424"/>
                    </a:lnTo>
                    <a:lnTo>
                      <a:pt x="261" y="424"/>
                    </a:lnTo>
                    <a:lnTo>
                      <a:pt x="241" y="424"/>
                    </a:lnTo>
                    <a:lnTo>
                      <a:pt x="222" y="424"/>
                    </a:lnTo>
                    <a:lnTo>
                      <a:pt x="207" y="422"/>
                    </a:lnTo>
                    <a:lnTo>
                      <a:pt x="190" y="422"/>
                    </a:lnTo>
                    <a:lnTo>
                      <a:pt x="174" y="420"/>
                    </a:lnTo>
                    <a:lnTo>
                      <a:pt x="159" y="419"/>
                    </a:lnTo>
                    <a:lnTo>
                      <a:pt x="145" y="415"/>
                    </a:lnTo>
                    <a:lnTo>
                      <a:pt x="132" y="413"/>
                    </a:lnTo>
                    <a:lnTo>
                      <a:pt x="121" y="409"/>
                    </a:lnTo>
                    <a:lnTo>
                      <a:pt x="109" y="405"/>
                    </a:lnTo>
                    <a:lnTo>
                      <a:pt x="98" y="401"/>
                    </a:lnTo>
                    <a:lnTo>
                      <a:pt x="88" y="396"/>
                    </a:lnTo>
                    <a:lnTo>
                      <a:pt x="78" y="392"/>
                    </a:lnTo>
                    <a:lnTo>
                      <a:pt x="69" y="386"/>
                    </a:lnTo>
                    <a:lnTo>
                      <a:pt x="61" y="380"/>
                    </a:lnTo>
                    <a:lnTo>
                      <a:pt x="55" y="374"/>
                    </a:lnTo>
                    <a:lnTo>
                      <a:pt x="42" y="361"/>
                    </a:lnTo>
                    <a:lnTo>
                      <a:pt x="30" y="348"/>
                    </a:lnTo>
                    <a:lnTo>
                      <a:pt x="21" y="334"/>
                    </a:lnTo>
                    <a:lnTo>
                      <a:pt x="13" y="323"/>
                    </a:lnTo>
                    <a:lnTo>
                      <a:pt x="7" y="309"/>
                    </a:lnTo>
                    <a:lnTo>
                      <a:pt x="3" y="298"/>
                    </a:lnTo>
                    <a:lnTo>
                      <a:pt x="0" y="286"/>
                    </a:lnTo>
                    <a:lnTo>
                      <a:pt x="0" y="277"/>
                    </a:lnTo>
                    <a:lnTo>
                      <a:pt x="0" y="267"/>
                    </a:lnTo>
                    <a:lnTo>
                      <a:pt x="2" y="259"/>
                    </a:lnTo>
                    <a:lnTo>
                      <a:pt x="3" y="253"/>
                    </a:lnTo>
                    <a:lnTo>
                      <a:pt x="5" y="246"/>
                    </a:lnTo>
                    <a:lnTo>
                      <a:pt x="9" y="240"/>
                    </a:lnTo>
                    <a:lnTo>
                      <a:pt x="13" y="234"/>
                    </a:lnTo>
                    <a:lnTo>
                      <a:pt x="17" y="229"/>
                    </a:lnTo>
                    <a:lnTo>
                      <a:pt x="21" y="225"/>
                    </a:lnTo>
                    <a:lnTo>
                      <a:pt x="26" y="221"/>
                    </a:lnTo>
                    <a:lnTo>
                      <a:pt x="34" y="217"/>
                    </a:lnTo>
                    <a:lnTo>
                      <a:pt x="40" y="213"/>
                    </a:lnTo>
                    <a:lnTo>
                      <a:pt x="48" y="211"/>
                    </a:lnTo>
                    <a:lnTo>
                      <a:pt x="57" y="209"/>
                    </a:lnTo>
                    <a:lnTo>
                      <a:pt x="65" y="207"/>
                    </a:lnTo>
                    <a:lnTo>
                      <a:pt x="74" y="207"/>
                    </a:lnTo>
                    <a:lnTo>
                      <a:pt x="84" y="207"/>
                    </a:lnTo>
                    <a:lnTo>
                      <a:pt x="165" y="202"/>
                    </a:lnTo>
                    <a:lnTo>
                      <a:pt x="245" y="196"/>
                    </a:lnTo>
                    <a:lnTo>
                      <a:pt x="324" y="188"/>
                    </a:lnTo>
                    <a:lnTo>
                      <a:pt x="403" y="181"/>
                    </a:lnTo>
                    <a:lnTo>
                      <a:pt x="480" y="173"/>
                    </a:lnTo>
                    <a:lnTo>
                      <a:pt x="556" y="165"/>
                    </a:lnTo>
                    <a:lnTo>
                      <a:pt x="633" y="156"/>
                    </a:lnTo>
                    <a:lnTo>
                      <a:pt x="708" y="148"/>
                    </a:lnTo>
                    <a:lnTo>
                      <a:pt x="783" y="136"/>
                    </a:lnTo>
                    <a:lnTo>
                      <a:pt x="856" y="127"/>
                    </a:lnTo>
                    <a:lnTo>
                      <a:pt x="931" y="115"/>
                    </a:lnTo>
                    <a:lnTo>
                      <a:pt x="1002" y="104"/>
                    </a:lnTo>
                    <a:lnTo>
                      <a:pt x="1075" y="92"/>
                    </a:lnTo>
                    <a:lnTo>
                      <a:pt x="1146" y="79"/>
                    </a:lnTo>
                    <a:lnTo>
                      <a:pt x="1217" y="67"/>
                    </a:lnTo>
                    <a:lnTo>
                      <a:pt x="1286" y="52"/>
                    </a:lnTo>
                    <a:lnTo>
                      <a:pt x="1324" y="46"/>
                    </a:lnTo>
                    <a:lnTo>
                      <a:pt x="1361" y="40"/>
                    </a:lnTo>
                    <a:lnTo>
                      <a:pt x="1395" y="35"/>
                    </a:lnTo>
                    <a:lnTo>
                      <a:pt x="1428" y="29"/>
                    </a:lnTo>
                    <a:lnTo>
                      <a:pt x="1459" y="25"/>
                    </a:lnTo>
                    <a:lnTo>
                      <a:pt x="1489" y="21"/>
                    </a:lnTo>
                    <a:lnTo>
                      <a:pt x="1518" y="17"/>
                    </a:lnTo>
                    <a:lnTo>
                      <a:pt x="1545" y="14"/>
                    </a:lnTo>
                    <a:lnTo>
                      <a:pt x="1570" y="10"/>
                    </a:lnTo>
                    <a:lnTo>
                      <a:pt x="1593" y="8"/>
                    </a:lnTo>
                    <a:lnTo>
                      <a:pt x="1614" y="6"/>
                    </a:lnTo>
                    <a:lnTo>
                      <a:pt x="1635" y="4"/>
                    </a:lnTo>
                    <a:lnTo>
                      <a:pt x="1652" y="2"/>
                    </a:lnTo>
                    <a:lnTo>
                      <a:pt x="1670" y="2"/>
                    </a:lnTo>
                    <a:lnTo>
                      <a:pt x="1685" y="0"/>
                    </a:lnTo>
                    <a:lnTo>
                      <a:pt x="169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219200" y="3581400"/>
            <a:ext cx="3200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頁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File:Electra (star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066800"/>
            <a:ext cx="3048000" cy="2954292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638800" y="2057400"/>
            <a:ext cx="1219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8" grpId="1"/>
      <p:bldP spid="28" grpId="2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0" y="27432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不清楚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27432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清潔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4943" r="62585"/>
          <a:stretch>
            <a:fillRect/>
          </a:stretch>
        </p:blipFill>
        <p:spPr bwMode="auto">
          <a:xfrm>
            <a:off x="914400" y="1021080"/>
            <a:ext cx="1600200" cy="149352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114800" y="914400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青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C:\Users\Meishing\Desktop\meizhou pics\blu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733800"/>
            <a:ext cx="2733675" cy="2771775"/>
          </a:xfrm>
          <a:prstGeom prst="rect">
            <a:avLst/>
          </a:prstGeom>
          <a:noFill/>
        </p:spPr>
      </p:pic>
      <p:pic>
        <p:nvPicPr>
          <p:cNvPr id="16388" name="Picture 4" descr="Lemi Shine Original Before and Af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657600"/>
            <a:ext cx="3886200" cy="2204535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724400" y="5791200"/>
            <a:ext cx="3962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http://babydot74.wordpress.com/2012/12/18/conscious-box-december-2012-review/</a:t>
            </a:r>
            <a:endParaRPr lang="en-US" sz="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38600" y="1219200"/>
            <a:ext cx="381000" cy="990600"/>
            <a:chOff x="768350" y="3438525"/>
            <a:chExt cx="1123950" cy="2717800"/>
          </a:xfrm>
        </p:grpSpPr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/>
      <p:bldP spid="2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71800" y="1219200"/>
            <a:ext cx="1219200" cy="1569660"/>
            <a:chOff x="3048000" y="1219200"/>
            <a:chExt cx="1219200" cy="1569660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0" y="1219200"/>
              <a:ext cx="1219200" cy="1569660"/>
              <a:chOff x="3048000" y="1219200"/>
              <a:chExt cx="1219200" cy="15696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048000" y="1219200"/>
                <a:ext cx="68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9600" b="1" dirty="0" smtClean="0">
                    <a:latin typeface="Adobe Kaiti Std R" pitchFamily="18" charset="-128"/>
                    <a:ea typeface="Adobe Kaiti Std R" pitchFamily="18" charset="-128"/>
                  </a:rPr>
                  <a:t>耳</a:t>
                </a:r>
                <a:endParaRPr lang="en-US" sz="9600" b="1" dirty="0">
                  <a:latin typeface="Adobe Kaiti Std R" pitchFamily="18" charset="-128"/>
                  <a:ea typeface="Adobe Kaiti Std R" pitchFamily="18" charset="-128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62400" y="1905000"/>
                <a:ext cx="3048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200400" y="1981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05000" y="3124200"/>
            <a:ext cx="5410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誰幫你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妳取名字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302"/>
          <a:stretch>
            <a:fillRect/>
          </a:stretch>
        </p:blipFill>
        <p:spPr bwMode="auto">
          <a:xfrm>
            <a:off x="762000" y="1143000"/>
            <a:ext cx="1496293" cy="1371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57600" y="12954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esktop\meizhou pics\取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7942504" cy="25908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828800" y="0"/>
            <a:ext cx="7315200" cy="646331"/>
            <a:chOff x="762000" y="3809999"/>
            <a:chExt cx="5105400" cy="3550322"/>
          </a:xfrm>
        </p:grpSpPr>
        <p:sp>
          <p:nvSpPr>
            <p:cNvPr id="16" name="TextBox 15"/>
            <p:cNvSpPr txBox="1"/>
            <p:nvPr/>
          </p:nvSpPr>
          <p:spPr>
            <a:xfrm>
              <a:off x="762000" y="3809999"/>
              <a:ext cx="5105400" cy="355032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latin typeface="Adobe Kaiti Std R" pitchFamily="18" charset="-128"/>
                  <a:ea typeface="Adobe Kaiti Std R" pitchFamily="18" charset="-128"/>
                </a:rPr>
                <a:t>我很喜歡妳的名字，是誰取的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7" name="Action Button: Sound 16">
              <a:hlinkClick r:id="" action="ppaction://noaction" highlightClick="1"/>
            </p:cNvPr>
            <p:cNvSpPr/>
            <p:nvPr/>
          </p:nvSpPr>
          <p:spPr>
            <a:xfrm>
              <a:off x="5356860" y="4647138"/>
              <a:ext cx="330956" cy="2124911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48600" y="6858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48-3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19200" y="16764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25146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33528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5400" y="41910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50292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9200" y="58674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95400" y="6629400"/>
            <a:ext cx="411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791200" y="2743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興趣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2438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有趣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37415" r="50113"/>
          <a:stretch>
            <a:fillRect/>
          </a:stretch>
        </p:blipFill>
        <p:spPr bwMode="auto">
          <a:xfrm>
            <a:off x="838200" y="934720"/>
            <a:ext cx="1447800" cy="135128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3124200" y="914401"/>
            <a:ext cx="1828800" cy="1371600"/>
            <a:chOff x="6553200" y="3124200"/>
            <a:chExt cx="3814505" cy="2790215"/>
          </a:xfrm>
        </p:grpSpPr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6858000" y="4114800"/>
              <a:ext cx="1524000" cy="228600"/>
            </a:xfrm>
            <a:custGeom>
              <a:avLst/>
              <a:gdLst>
                <a:gd name="T0" fmla="*/ 1749 w 2069"/>
                <a:gd name="T1" fmla="*/ 2 h 478"/>
                <a:gd name="T2" fmla="*/ 1806 w 2069"/>
                <a:gd name="T3" fmla="*/ 13 h 478"/>
                <a:gd name="T4" fmla="*/ 1871 w 2069"/>
                <a:gd name="T5" fmla="*/ 34 h 478"/>
                <a:gd name="T6" fmla="*/ 1944 w 2069"/>
                <a:gd name="T7" fmla="*/ 67 h 478"/>
                <a:gd name="T8" fmla="*/ 1998 w 2069"/>
                <a:gd name="T9" fmla="*/ 96 h 478"/>
                <a:gd name="T10" fmla="*/ 2035 w 2069"/>
                <a:gd name="T11" fmla="*/ 124 h 478"/>
                <a:gd name="T12" fmla="*/ 2060 w 2069"/>
                <a:gd name="T13" fmla="*/ 155 h 478"/>
                <a:gd name="T14" fmla="*/ 2069 w 2069"/>
                <a:gd name="T15" fmla="*/ 188 h 478"/>
                <a:gd name="T16" fmla="*/ 2065 w 2069"/>
                <a:gd name="T17" fmla="*/ 213 h 478"/>
                <a:gd name="T18" fmla="*/ 2048 w 2069"/>
                <a:gd name="T19" fmla="*/ 232 h 478"/>
                <a:gd name="T20" fmla="*/ 2013 w 2069"/>
                <a:gd name="T21" fmla="*/ 247 h 478"/>
                <a:gd name="T22" fmla="*/ 1965 w 2069"/>
                <a:gd name="T23" fmla="*/ 263 h 478"/>
                <a:gd name="T24" fmla="*/ 1921 w 2069"/>
                <a:gd name="T25" fmla="*/ 276 h 478"/>
                <a:gd name="T26" fmla="*/ 1875 w 2069"/>
                <a:gd name="T27" fmla="*/ 288 h 478"/>
                <a:gd name="T28" fmla="*/ 1816 w 2069"/>
                <a:gd name="T29" fmla="*/ 301 h 478"/>
                <a:gd name="T30" fmla="*/ 1749 w 2069"/>
                <a:gd name="T31" fmla="*/ 315 h 478"/>
                <a:gd name="T32" fmla="*/ 1670 w 2069"/>
                <a:gd name="T33" fmla="*/ 330 h 478"/>
                <a:gd name="T34" fmla="*/ 1582 w 2069"/>
                <a:gd name="T35" fmla="*/ 345 h 478"/>
                <a:gd name="T36" fmla="*/ 1480 w 2069"/>
                <a:gd name="T37" fmla="*/ 361 h 478"/>
                <a:gd name="T38" fmla="*/ 1370 w 2069"/>
                <a:gd name="T39" fmla="*/ 378 h 478"/>
                <a:gd name="T40" fmla="*/ 1211 w 2069"/>
                <a:gd name="T41" fmla="*/ 399 h 478"/>
                <a:gd name="T42" fmla="*/ 1054 w 2069"/>
                <a:gd name="T43" fmla="*/ 418 h 478"/>
                <a:gd name="T44" fmla="*/ 910 w 2069"/>
                <a:gd name="T45" fmla="*/ 435 h 478"/>
                <a:gd name="T46" fmla="*/ 781 w 2069"/>
                <a:gd name="T47" fmla="*/ 451 h 478"/>
                <a:gd name="T48" fmla="*/ 670 w 2069"/>
                <a:gd name="T49" fmla="*/ 462 h 478"/>
                <a:gd name="T50" fmla="*/ 572 w 2069"/>
                <a:gd name="T51" fmla="*/ 470 h 478"/>
                <a:gd name="T52" fmla="*/ 491 w 2069"/>
                <a:gd name="T53" fmla="*/ 474 h 478"/>
                <a:gd name="T54" fmla="*/ 426 w 2069"/>
                <a:gd name="T55" fmla="*/ 476 h 478"/>
                <a:gd name="T56" fmla="*/ 330 w 2069"/>
                <a:gd name="T57" fmla="*/ 476 h 478"/>
                <a:gd name="T58" fmla="*/ 236 w 2069"/>
                <a:gd name="T59" fmla="*/ 466 h 478"/>
                <a:gd name="T60" fmla="*/ 159 w 2069"/>
                <a:gd name="T61" fmla="*/ 453 h 478"/>
                <a:gd name="T62" fmla="*/ 100 w 2069"/>
                <a:gd name="T63" fmla="*/ 432 h 478"/>
                <a:gd name="T64" fmla="*/ 59 w 2069"/>
                <a:gd name="T65" fmla="*/ 401 h 478"/>
                <a:gd name="T66" fmla="*/ 29 w 2069"/>
                <a:gd name="T67" fmla="*/ 370 h 478"/>
                <a:gd name="T68" fmla="*/ 9 w 2069"/>
                <a:gd name="T69" fmla="*/ 343 h 478"/>
                <a:gd name="T70" fmla="*/ 0 w 2069"/>
                <a:gd name="T71" fmla="*/ 316 h 478"/>
                <a:gd name="T72" fmla="*/ 6 w 2069"/>
                <a:gd name="T73" fmla="*/ 297 h 478"/>
                <a:gd name="T74" fmla="*/ 32 w 2069"/>
                <a:gd name="T75" fmla="*/ 284 h 478"/>
                <a:gd name="T76" fmla="*/ 80 w 2069"/>
                <a:gd name="T77" fmla="*/ 274 h 478"/>
                <a:gd name="T78" fmla="*/ 148 w 2069"/>
                <a:gd name="T79" fmla="*/ 268 h 478"/>
                <a:gd name="T80" fmla="*/ 322 w 2069"/>
                <a:gd name="T81" fmla="*/ 249 h 478"/>
                <a:gd name="T82" fmla="*/ 537 w 2069"/>
                <a:gd name="T83" fmla="*/ 222 h 478"/>
                <a:gd name="T84" fmla="*/ 764 w 2069"/>
                <a:gd name="T85" fmla="*/ 190 h 478"/>
                <a:gd name="T86" fmla="*/ 1000 w 2069"/>
                <a:gd name="T87" fmla="*/ 149 h 478"/>
                <a:gd name="T88" fmla="*/ 1182 w 2069"/>
                <a:gd name="T89" fmla="*/ 121 h 478"/>
                <a:gd name="T90" fmla="*/ 1330 w 2069"/>
                <a:gd name="T91" fmla="*/ 94 h 478"/>
                <a:gd name="T92" fmla="*/ 1463 w 2069"/>
                <a:gd name="T93" fmla="*/ 65 h 478"/>
                <a:gd name="T94" fmla="*/ 1582 w 2069"/>
                <a:gd name="T95" fmla="*/ 32 h 478"/>
                <a:gd name="T96" fmla="*/ 1656 w 2069"/>
                <a:gd name="T97" fmla="*/ 7 h 478"/>
                <a:gd name="T98" fmla="*/ 1701 w 2069"/>
                <a:gd name="T99" fmla="*/ 0 h 4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69"/>
                <a:gd name="T151" fmla="*/ 0 h 478"/>
                <a:gd name="T152" fmla="*/ 2069 w 2069"/>
                <a:gd name="T153" fmla="*/ 478 h 4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69" h="478">
                  <a:moveTo>
                    <a:pt x="1708" y="0"/>
                  </a:moveTo>
                  <a:lnTo>
                    <a:pt x="1722" y="0"/>
                  </a:lnTo>
                  <a:lnTo>
                    <a:pt x="1735" y="0"/>
                  </a:lnTo>
                  <a:lnTo>
                    <a:pt x="1749" y="2"/>
                  </a:lnTo>
                  <a:lnTo>
                    <a:pt x="1762" y="4"/>
                  </a:lnTo>
                  <a:lnTo>
                    <a:pt x="1777" y="7"/>
                  </a:lnTo>
                  <a:lnTo>
                    <a:pt x="1791" y="9"/>
                  </a:lnTo>
                  <a:lnTo>
                    <a:pt x="1806" y="13"/>
                  </a:lnTo>
                  <a:lnTo>
                    <a:pt x="1821" y="19"/>
                  </a:lnTo>
                  <a:lnTo>
                    <a:pt x="1839" y="23"/>
                  </a:lnTo>
                  <a:lnTo>
                    <a:pt x="1854" y="29"/>
                  </a:lnTo>
                  <a:lnTo>
                    <a:pt x="1871" y="34"/>
                  </a:lnTo>
                  <a:lnTo>
                    <a:pt x="1889" y="42"/>
                  </a:lnTo>
                  <a:lnTo>
                    <a:pt x="1906" y="50"/>
                  </a:lnTo>
                  <a:lnTo>
                    <a:pt x="1925" y="57"/>
                  </a:lnTo>
                  <a:lnTo>
                    <a:pt x="1944" y="67"/>
                  </a:lnTo>
                  <a:lnTo>
                    <a:pt x="1964" y="77"/>
                  </a:lnTo>
                  <a:lnTo>
                    <a:pt x="1977" y="82"/>
                  </a:lnTo>
                  <a:lnTo>
                    <a:pt x="1988" y="88"/>
                  </a:lnTo>
                  <a:lnTo>
                    <a:pt x="1998" y="96"/>
                  </a:lnTo>
                  <a:lnTo>
                    <a:pt x="2010" y="101"/>
                  </a:lnTo>
                  <a:lnTo>
                    <a:pt x="2019" y="109"/>
                  </a:lnTo>
                  <a:lnTo>
                    <a:pt x="2027" y="117"/>
                  </a:lnTo>
                  <a:lnTo>
                    <a:pt x="2035" y="124"/>
                  </a:lnTo>
                  <a:lnTo>
                    <a:pt x="2042" y="132"/>
                  </a:lnTo>
                  <a:lnTo>
                    <a:pt x="2048" y="140"/>
                  </a:lnTo>
                  <a:lnTo>
                    <a:pt x="2054" y="148"/>
                  </a:lnTo>
                  <a:lnTo>
                    <a:pt x="2060" y="155"/>
                  </a:lnTo>
                  <a:lnTo>
                    <a:pt x="2063" y="163"/>
                  </a:lnTo>
                  <a:lnTo>
                    <a:pt x="2065" y="172"/>
                  </a:lnTo>
                  <a:lnTo>
                    <a:pt x="2067" y="180"/>
                  </a:lnTo>
                  <a:lnTo>
                    <a:pt x="2069" y="188"/>
                  </a:lnTo>
                  <a:lnTo>
                    <a:pt x="2069" y="197"/>
                  </a:lnTo>
                  <a:lnTo>
                    <a:pt x="2069" y="203"/>
                  </a:lnTo>
                  <a:lnTo>
                    <a:pt x="2067" y="207"/>
                  </a:lnTo>
                  <a:lnTo>
                    <a:pt x="2065" y="213"/>
                  </a:lnTo>
                  <a:lnTo>
                    <a:pt x="2061" y="219"/>
                  </a:lnTo>
                  <a:lnTo>
                    <a:pt x="2058" y="222"/>
                  </a:lnTo>
                  <a:lnTo>
                    <a:pt x="2054" y="228"/>
                  </a:lnTo>
                  <a:lnTo>
                    <a:pt x="2048" y="232"/>
                  </a:lnTo>
                  <a:lnTo>
                    <a:pt x="2040" y="236"/>
                  </a:lnTo>
                  <a:lnTo>
                    <a:pt x="2033" y="240"/>
                  </a:lnTo>
                  <a:lnTo>
                    <a:pt x="2025" y="244"/>
                  </a:lnTo>
                  <a:lnTo>
                    <a:pt x="2013" y="247"/>
                  </a:lnTo>
                  <a:lnTo>
                    <a:pt x="2004" y="251"/>
                  </a:lnTo>
                  <a:lnTo>
                    <a:pt x="1992" y="255"/>
                  </a:lnTo>
                  <a:lnTo>
                    <a:pt x="1979" y="259"/>
                  </a:lnTo>
                  <a:lnTo>
                    <a:pt x="1965" y="263"/>
                  </a:lnTo>
                  <a:lnTo>
                    <a:pt x="1952" y="267"/>
                  </a:lnTo>
                  <a:lnTo>
                    <a:pt x="1942" y="270"/>
                  </a:lnTo>
                  <a:lnTo>
                    <a:pt x="1933" y="272"/>
                  </a:lnTo>
                  <a:lnTo>
                    <a:pt x="1921" y="276"/>
                  </a:lnTo>
                  <a:lnTo>
                    <a:pt x="1912" y="278"/>
                  </a:lnTo>
                  <a:lnTo>
                    <a:pt x="1900" y="282"/>
                  </a:lnTo>
                  <a:lnTo>
                    <a:pt x="1887" y="286"/>
                  </a:lnTo>
                  <a:lnTo>
                    <a:pt x="1875" y="288"/>
                  </a:lnTo>
                  <a:lnTo>
                    <a:pt x="1862" y="291"/>
                  </a:lnTo>
                  <a:lnTo>
                    <a:pt x="1846" y="295"/>
                  </a:lnTo>
                  <a:lnTo>
                    <a:pt x="1833" y="299"/>
                  </a:lnTo>
                  <a:lnTo>
                    <a:pt x="1816" y="301"/>
                  </a:lnTo>
                  <a:lnTo>
                    <a:pt x="1800" y="305"/>
                  </a:lnTo>
                  <a:lnTo>
                    <a:pt x="1783" y="309"/>
                  </a:lnTo>
                  <a:lnTo>
                    <a:pt x="1766" y="313"/>
                  </a:lnTo>
                  <a:lnTo>
                    <a:pt x="1749" y="315"/>
                  </a:lnTo>
                  <a:lnTo>
                    <a:pt x="1729" y="318"/>
                  </a:lnTo>
                  <a:lnTo>
                    <a:pt x="1710" y="322"/>
                  </a:lnTo>
                  <a:lnTo>
                    <a:pt x="1691" y="326"/>
                  </a:lnTo>
                  <a:lnTo>
                    <a:pt x="1670" y="330"/>
                  </a:lnTo>
                  <a:lnTo>
                    <a:pt x="1649" y="334"/>
                  </a:lnTo>
                  <a:lnTo>
                    <a:pt x="1628" y="338"/>
                  </a:lnTo>
                  <a:lnTo>
                    <a:pt x="1605" y="341"/>
                  </a:lnTo>
                  <a:lnTo>
                    <a:pt x="1582" y="345"/>
                  </a:lnTo>
                  <a:lnTo>
                    <a:pt x="1557" y="349"/>
                  </a:lnTo>
                  <a:lnTo>
                    <a:pt x="1532" y="353"/>
                  </a:lnTo>
                  <a:lnTo>
                    <a:pt x="1507" y="357"/>
                  </a:lnTo>
                  <a:lnTo>
                    <a:pt x="1480" y="361"/>
                  </a:lnTo>
                  <a:lnTo>
                    <a:pt x="1455" y="364"/>
                  </a:lnTo>
                  <a:lnTo>
                    <a:pt x="1426" y="368"/>
                  </a:lnTo>
                  <a:lnTo>
                    <a:pt x="1399" y="372"/>
                  </a:lnTo>
                  <a:lnTo>
                    <a:pt x="1370" y="378"/>
                  </a:lnTo>
                  <a:lnTo>
                    <a:pt x="1340" y="382"/>
                  </a:lnTo>
                  <a:lnTo>
                    <a:pt x="1297" y="387"/>
                  </a:lnTo>
                  <a:lnTo>
                    <a:pt x="1253" y="393"/>
                  </a:lnTo>
                  <a:lnTo>
                    <a:pt x="1211" y="399"/>
                  </a:lnTo>
                  <a:lnTo>
                    <a:pt x="1171" y="405"/>
                  </a:lnTo>
                  <a:lnTo>
                    <a:pt x="1130" y="409"/>
                  </a:lnTo>
                  <a:lnTo>
                    <a:pt x="1092" y="414"/>
                  </a:lnTo>
                  <a:lnTo>
                    <a:pt x="1054" y="418"/>
                  </a:lnTo>
                  <a:lnTo>
                    <a:pt x="1015" y="424"/>
                  </a:lnTo>
                  <a:lnTo>
                    <a:pt x="979" y="428"/>
                  </a:lnTo>
                  <a:lnTo>
                    <a:pt x="944" y="432"/>
                  </a:lnTo>
                  <a:lnTo>
                    <a:pt x="910" y="435"/>
                  </a:lnTo>
                  <a:lnTo>
                    <a:pt x="877" y="439"/>
                  </a:lnTo>
                  <a:lnTo>
                    <a:pt x="844" y="443"/>
                  </a:lnTo>
                  <a:lnTo>
                    <a:pt x="812" y="447"/>
                  </a:lnTo>
                  <a:lnTo>
                    <a:pt x="781" y="451"/>
                  </a:lnTo>
                  <a:lnTo>
                    <a:pt x="752" y="453"/>
                  </a:lnTo>
                  <a:lnTo>
                    <a:pt x="723" y="457"/>
                  </a:lnTo>
                  <a:lnTo>
                    <a:pt x="697" y="459"/>
                  </a:lnTo>
                  <a:lnTo>
                    <a:pt x="670" y="462"/>
                  </a:lnTo>
                  <a:lnTo>
                    <a:pt x="643" y="464"/>
                  </a:lnTo>
                  <a:lnTo>
                    <a:pt x="620" y="466"/>
                  </a:lnTo>
                  <a:lnTo>
                    <a:pt x="595" y="468"/>
                  </a:lnTo>
                  <a:lnTo>
                    <a:pt x="572" y="470"/>
                  </a:lnTo>
                  <a:lnTo>
                    <a:pt x="551" y="472"/>
                  </a:lnTo>
                  <a:lnTo>
                    <a:pt x="530" y="472"/>
                  </a:lnTo>
                  <a:lnTo>
                    <a:pt x="510" y="474"/>
                  </a:lnTo>
                  <a:lnTo>
                    <a:pt x="491" y="474"/>
                  </a:lnTo>
                  <a:lnTo>
                    <a:pt x="474" y="476"/>
                  </a:lnTo>
                  <a:lnTo>
                    <a:pt x="457" y="476"/>
                  </a:lnTo>
                  <a:lnTo>
                    <a:pt x="441" y="476"/>
                  </a:lnTo>
                  <a:lnTo>
                    <a:pt x="426" y="476"/>
                  </a:lnTo>
                  <a:lnTo>
                    <a:pt x="412" y="478"/>
                  </a:lnTo>
                  <a:lnTo>
                    <a:pt x="384" y="476"/>
                  </a:lnTo>
                  <a:lnTo>
                    <a:pt x="355" y="476"/>
                  </a:lnTo>
                  <a:lnTo>
                    <a:pt x="330" y="476"/>
                  </a:lnTo>
                  <a:lnTo>
                    <a:pt x="305" y="474"/>
                  </a:lnTo>
                  <a:lnTo>
                    <a:pt x="280" y="472"/>
                  </a:lnTo>
                  <a:lnTo>
                    <a:pt x="257" y="470"/>
                  </a:lnTo>
                  <a:lnTo>
                    <a:pt x="236" y="466"/>
                  </a:lnTo>
                  <a:lnTo>
                    <a:pt x="215" y="464"/>
                  </a:lnTo>
                  <a:lnTo>
                    <a:pt x="196" y="460"/>
                  </a:lnTo>
                  <a:lnTo>
                    <a:pt x="176" y="457"/>
                  </a:lnTo>
                  <a:lnTo>
                    <a:pt x="159" y="453"/>
                  </a:lnTo>
                  <a:lnTo>
                    <a:pt x="142" y="447"/>
                  </a:lnTo>
                  <a:lnTo>
                    <a:pt x="126" y="443"/>
                  </a:lnTo>
                  <a:lnTo>
                    <a:pt x="113" y="437"/>
                  </a:lnTo>
                  <a:lnTo>
                    <a:pt x="100" y="432"/>
                  </a:lnTo>
                  <a:lnTo>
                    <a:pt x="88" y="426"/>
                  </a:lnTo>
                  <a:lnTo>
                    <a:pt x="77" y="418"/>
                  </a:lnTo>
                  <a:lnTo>
                    <a:pt x="67" y="409"/>
                  </a:lnTo>
                  <a:lnTo>
                    <a:pt x="59" y="401"/>
                  </a:lnTo>
                  <a:lnTo>
                    <a:pt x="50" y="393"/>
                  </a:lnTo>
                  <a:lnTo>
                    <a:pt x="42" y="386"/>
                  </a:lnTo>
                  <a:lnTo>
                    <a:pt x="36" y="378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7" y="357"/>
                  </a:lnTo>
                  <a:lnTo>
                    <a:pt x="13" y="349"/>
                  </a:lnTo>
                  <a:lnTo>
                    <a:pt x="9" y="343"/>
                  </a:lnTo>
                  <a:lnTo>
                    <a:pt x="6" y="336"/>
                  </a:lnTo>
                  <a:lnTo>
                    <a:pt x="4" y="330"/>
                  </a:lnTo>
                  <a:lnTo>
                    <a:pt x="2" y="324"/>
                  </a:lnTo>
                  <a:lnTo>
                    <a:pt x="0" y="316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6" y="297"/>
                  </a:lnTo>
                  <a:lnTo>
                    <a:pt x="11" y="295"/>
                  </a:lnTo>
                  <a:lnTo>
                    <a:pt x="17" y="291"/>
                  </a:lnTo>
                  <a:lnTo>
                    <a:pt x="25" y="288"/>
                  </a:lnTo>
                  <a:lnTo>
                    <a:pt x="32" y="284"/>
                  </a:lnTo>
                  <a:lnTo>
                    <a:pt x="42" y="282"/>
                  </a:lnTo>
                  <a:lnTo>
                    <a:pt x="54" y="280"/>
                  </a:lnTo>
                  <a:lnTo>
                    <a:pt x="67" y="276"/>
                  </a:lnTo>
                  <a:lnTo>
                    <a:pt x="80" y="274"/>
                  </a:lnTo>
                  <a:lnTo>
                    <a:pt x="96" y="272"/>
                  </a:lnTo>
                  <a:lnTo>
                    <a:pt x="111" y="270"/>
                  </a:lnTo>
                  <a:lnTo>
                    <a:pt x="128" y="268"/>
                  </a:lnTo>
                  <a:lnTo>
                    <a:pt x="148" y="268"/>
                  </a:lnTo>
                  <a:lnTo>
                    <a:pt x="169" y="267"/>
                  </a:lnTo>
                  <a:lnTo>
                    <a:pt x="219" y="261"/>
                  </a:lnTo>
                  <a:lnTo>
                    <a:pt x="270" y="257"/>
                  </a:lnTo>
                  <a:lnTo>
                    <a:pt x="322" y="249"/>
                  </a:lnTo>
                  <a:lnTo>
                    <a:pt x="376" y="244"/>
                  </a:lnTo>
                  <a:lnTo>
                    <a:pt x="428" y="238"/>
                  </a:lnTo>
                  <a:lnTo>
                    <a:pt x="483" y="230"/>
                  </a:lnTo>
                  <a:lnTo>
                    <a:pt x="537" y="222"/>
                  </a:lnTo>
                  <a:lnTo>
                    <a:pt x="593" y="215"/>
                  </a:lnTo>
                  <a:lnTo>
                    <a:pt x="649" y="207"/>
                  </a:lnTo>
                  <a:lnTo>
                    <a:pt x="706" y="199"/>
                  </a:lnTo>
                  <a:lnTo>
                    <a:pt x="764" y="190"/>
                  </a:lnTo>
                  <a:lnTo>
                    <a:pt x="821" y="180"/>
                  </a:lnTo>
                  <a:lnTo>
                    <a:pt x="881" y="171"/>
                  </a:lnTo>
                  <a:lnTo>
                    <a:pt x="940" y="161"/>
                  </a:lnTo>
                  <a:lnTo>
                    <a:pt x="1000" y="149"/>
                  </a:lnTo>
                  <a:lnTo>
                    <a:pt x="1059" y="140"/>
                  </a:lnTo>
                  <a:lnTo>
                    <a:pt x="1102" y="134"/>
                  </a:lnTo>
                  <a:lnTo>
                    <a:pt x="1142" y="126"/>
                  </a:lnTo>
                  <a:lnTo>
                    <a:pt x="1182" y="121"/>
                  </a:lnTo>
                  <a:lnTo>
                    <a:pt x="1221" y="115"/>
                  </a:lnTo>
                  <a:lnTo>
                    <a:pt x="1257" y="107"/>
                  </a:lnTo>
                  <a:lnTo>
                    <a:pt x="1294" y="101"/>
                  </a:lnTo>
                  <a:lnTo>
                    <a:pt x="1330" y="94"/>
                  </a:lnTo>
                  <a:lnTo>
                    <a:pt x="1365" y="86"/>
                  </a:lnTo>
                  <a:lnTo>
                    <a:pt x="1399" y="80"/>
                  </a:lnTo>
                  <a:lnTo>
                    <a:pt x="1432" y="73"/>
                  </a:lnTo>
                  <a:lnTo>
                    <a:pt x="1463" y="65"/>
                  </a:lnTo>
                  <a:lnTo>
                    <a:pt x="1493" y="57"/>
                  </a:lnTo>
                  <a:lnTo>
                    <a:pt x="1524" y="50"/>
                  </a:lnTo>
                  <a:lnTo>
                    <a:pt x="1553" y="42"/>
                  </a:lnTo>
                  <a:lnTo>
                    <a:pt x="1582" y="32"/>
                  </a:lnTo>
                  <a:lnTo>
                    <a:pt x="1608" y="25"/>
                  </a:lnTo>
                  <a:lnTo>
                    <a:pt x="1626" y="19"/>
                  </a:lnTo>
                  <a:lnTo>
                    <a:pt x="1643" y="13"/>
                  </a:lnTo>
                  <a:lnTo>
                    <a:pt x="1656" y="7"/>
                  </a:lnTo>
                  <a:lnTo>
                    <a:pt x="1670" y="5"/>
                  </a:lnTo>
                  <a:lnTo>
                    <a:pt x="1681" y="2"/>
                  </a:lnTo>
                  <a:lnTo>
                    <a:pt x="1691" y="0"/>
                  </a:lnTo>
                  <a:lnTo>
                    <a:pt x="1701" y="0"/>
                  </a:lnTo>
                  <a:lnTo>
                    <a:pt x="17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7497155" y="3124200"/>
              <a:ext cx="275245" cy="2149538"/>
            </a:xfrm>
            <a:custGeom>
              <a:avLst/>
              <a:gdLst>
                <a:gd name="T0" fmla="*/ 143 w 586"/>
                <a:gd name="T1" fmla="*/ 0 h 2215"/>
                <a:gd name="T2" fmla="*/ 177 w 586"/>
                <a:gd name="T3" fmla="*/ 1 h 2215"/>
                <a:gd name="T4" fmla="*/ 214 w 586"/>
                <a:gd name="T5" fmla="*/ 5 h 2215"/>
                <a:gd name="T6" fmla="*/ 252 w 586"/>
                <a:gd name="T7" fmla="*/ 13 h 2215"/>
                <a:gd name="T8" fmla="*/ 292 w 586"/>
                <a:gd name="T9" fmla="*/ 23 h 2215"/>
                <a:gd name="T10" fmla="*/ 335 w 586"/>
                <a:gd name="T11" fmla="*/ 36 h 2215"/>
                <a:gd name="T12" fmla="*/ 379 w 586"/>
                <a:gd name="T13" fmla="*/ 51 h 2215"/>
                <a:gd name="T14" fmla="*/ 425 w 586"/>
                <a:gd name="T15" fmla="*/ 71 h 2215"/>
                <a:gd name="T16" fmla="*/ 465 w 586"/>
                <a:gd name="T17" fmla="*/ 90 h 2215"/>
                <a:gd name="T18" fmla="*/ 496 w 586"/>
                <a:gd name="T19" fmla="*/ 107 h 2215"/>
                <a:gd name="T20" fmla="*/ 523 w 586"/>
                <a:gd name="T21" fmla="*/ 126 h 2215"/>
                <a:gd name="T22" fmla="*/ 544 w 586"/>
                <a:gd name="T23" fmla="*/ 144 h 2215"/>
                <a:gd name="T24" fmla="*/ 561 w 586"/>
                <a:gd name="T25" fmla="*/ 163 h 2215"/>
                <a:gd name="T26" fmla="*/ 573 w 586"/>
                <a:gd name="T27" fmla="*/ 182 h 2215"/>
                <a:gd name="T28" fmla="*/ 582 w 586"/>
                <a:gd name="T29" fmla="*/ 203 h 2215"/>
                <a:gd name="T30" fmla="*/ 586 w 586"/>
                <a:gd name="T31" fmla="*/ 224 h 2215"/>
                <a:gd name="T32" fmla="*/ 586 w 586"/>
                <a:gd name="T33" fmla="*/ 247 h 2215"/>
                <a:gd name="T34" fmla="*/ 584 w 586"/>
                <a:gd name="T35" fmla="*/ 272 h 2215"/>
                <a:gd name="T36" fmla="*/ 576 w 586"/>
                <a:gd name="T37" fmla="*/ 301 h 2215"/>
                <a:gd name="T38" fmla="*/ 567 w 586"/>
                <a:gd name="T39" fmla="*/ 332 h 2215"/>
                <a:gd name="T40" fmla="*/ 555 w 586"/>
                <a:gd name="T41" fmla="*/ 380 h 2215"/>
                <a:gd name="T42" fmla="*/ 546 w 586"/>
                <a:gd name="T43" fmla="*/ 437 h 2215"/>
                <a:gd name="T44" fmla="*/ 540 w 586"/>
                <a:gd name="T45" fmla="*/ 489 h 2215"/>
                <a:gd name="T46" fmla="*/ 536 w 586"/>
                <a:gd name="T47" fmla="*/ 537 h 2215"/>
                <a:gd name="T48" fmla="*/ 505 w 586"/>
                <a:gd name="T49" fmla="*/ 1387 h 2215"/>
                <a:gd name="T50" fmla="*/ 156 w 586"/>
                <a:gd name="T51" fmla="*/ 2215 h 2215"/>
                <a:gd name="T52" fmla="*/ 112 w 586"/>
                <a:gd name="T53" fmla="*/ 420 h 2215"/>
                <a:gd name="T54" fmla="*/ 106 w 586"/>
                <a:gd name="T55" fmla="*/ 370 h 2215"/>
                <a:gd name="T56" fmla="*/ 93 w 586"/>
                <a:gd name="T57" fmla="*/ 318 h 2215"/>
                <a:gd name="T58" fmla="*/ 77 w 586"/>
                <a:gd name="T59" fmla="*/ 278 h 2215"/>
                <a:gd name="T60" fmla="*/ 66 w 586"/>
                <a:gd name="T61" fmla="*/ 251 h 2215"/>
                <a:gd name="T62" fmla="*/ 52 w 586"/>
                <a:gd name="T63" fmla="*/ 222 h 2215"/>
                <a:gd name="T64" fmla="*/ 33 w 586"/>
                <a:gd name="T65" fmla="*/ 195 h 2215"/>
                <a:gd name="T66" fmla="*/ 16 w 586"/>
                <a:gd name="T67" fmla="*/ 170 h 2215"/>
                <a:gd name="T68" fmla="*/ 6 w 586"/>
                <a:gd name="T69" fmla="*/ 151 h 2215"/>
                <a:gd name="T70" fmla="*/ 0 w 586"/>
                <a:gd name="T71" fmla="*/ 134 h 2215"/>
                <a:gd name="T72" fmla="*/ 0 w 586"/>
                <a:gd name="T73" fmla="*/ 111 h 2215"/>
                <a:gd name="T74" fmla="*/ 4 w 586"/>
                <a:gd name="T75" fmla="*/ 84 h 2215"/>
                <a:gd name="T76" fmla="*/ 12 w 586"/>
                <a:gd name="T77" fmla="*/ 59 h 2215"/>
                <a:gd name="T78" fmla="*/ 25 w 586"/>
                <a:gd name="T79" fmla="*/ 40 h 2215"/>
                <a:gd name="T80" fmla="*/ 41 w 586"/>
                <a:gd name="T81" fmla="*/ 25 h 2215"/>
                <a:gd name="T82" fmla="*/ 60 w 586"/>
                <a:gd name="T83" fmla="*/ 11 h 2215"/>
                <a:gd name="T84" fmla="*/ 83 w 586"/>
                <a:gd name="T85" fmla="*/ 3 h 2215"/>
                <a:gd name="T86" fmla="*/ 110 w 586"/>
                <a:gd name="T87" fmla="*/ 0 h 2215"/>
                <a:gd name="T88" fmla="*/ 125 w 586"/>
                <a:gd name="T89" fmla="*/ 0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6"/>
                <a:gd name="T136" fmla="*/ 0 h 2215"/>
                <a:gd name="T137" fmla="*/ 586 w 586"/>
                <a:gd name="T138" fmla="*/ 2215 h 2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6" h="2215">
                  <a:moveTo>
                    <a:pt x="125" y="0"/>
                  </a:moveTo>
                  <a:lnTo>
                    <a:pt x="143" y="0"/>
                  </a:lnTo>
                  <a:lnTo>
                    <a:pt x="158" y="0"/>
                  </a:lnTo>
                  <a:lnTo>
                    <a:pt x="177" y="1"/>
                  </a:lnTo>
                  <a:lnTo>
                    <a:pt x="194" y="3"/>
                  </a:lnTo>
                  <a:lnTo>
                    <a:pt x="214" y="5"/>
                  </a:lnTo>
                  <a:lnTo>
                    <a:pt x="231" y="9"/>
                  </a:lnTo>
                  <a:lnTo>
                    <a:pt x="252" y="13"/>
                  </a:lnTo>
                  <a:lnTo>
                    <a:pt x="271" y="19"/>
                  </a:lnTo>
                  <a:lnTo>
                    <a:pt x="292" y="23"/>
                  </a:lnTo>
                  <a:lnTo>
                    <a:pt x="311" y="30"/>
                  </a:lnTo>
                  <a:lnTo>
                    <a:pt x="335" y="36"/>
                  </a:lnTo>
                  <a:lnTo>
                    <a:pt x="356" y="44"/>
                  </a:lnTo>
                  <a:lnTo>
                    <a:pt x="379" y="51"/>
                  </a:lnTo>
                  <a:lnTo>
                    <a:pt x="402" y="61"/>
                  </a:lnTo>
                  <a:lnTo>
                    <a:pt x="425" y="71"/>
                  </a:lnTo>
                  <a:lnTo>
                    <a:pt x="450" y="82"/>
                  </a:lnTo>
                  <a:lnTo>
                    <a:pt x="465" y="90"/>
                  </a:lnTo>
                  <a:lnTo>
                    <a:pt x="482" y="99"/>
                  </a:lnTo>
                  <a:lnTo>
                    <a:pt x="496" y="107"/>
                  </a:lnTo>
                  <a:lnTo>
                    <a:pt x="509" y="117"/>
                  </a:lnTo>
                  <a:lnTo>
                    <a:pt x="523" y="126"/>
                  </a:lnTo>
                  <a:lnTo>
                    <a:pt x="534" y="134"/>
                  </a:lnTo>
                  <a:lnTo>
                    <a:pt x="544" y="144"/>
                  </a:lnTo>
                  <a:lnTo>
                    <a:pt x="553" y="153"/>
                  </a:lnTo>
                  <a:lnTo>
                    <a:pt x="561" y="163"/>
                  </a:lnTo>
                  <a:lnTo>
                    <a:pt x="567" y="172"/>
                  </a:lnTo>
                  <a:lnTo>
                    <a:pt x="573" y="182"/>
                  </a:lnTo>
                  <a:lnTo>
                    <a:pt x="578" y="193"/>
                  </a:lnTo>
                  <a:lnTo>
                    <a:pt x="582" y="203"/>
                  </a:lnTo>
                  <a:lnTo>
                    <a:pt x="584" y="213"/>
                  </a:lnTo>
                  <a:lnTo>
                    <a:pt x="586" y="224"/>
                  </a:lnTo>
                  <a:lnTo>
                    <a:pt x="586" y="234"/>
                  </a:lnTo>
                  <a:lnTo>
                    <a:pt x="586" y="247"/>
                  </a:lnTo>
                  <a:lnTo>
                    <a:pt x="584" y="259"/>
                  </a:lnTo>
                  <a:lnTo>
                    <a:pt x="584" y="272"/>
                  </a:lnTo>
                  <a:lnTo>
                    <a:pt x="580" y="288"/>
                  </a:lnTo>
                  <a:lnTo>
                    <a:pt x="576" y="301"/>
                  </a:lnTo>
                  <a:lnTo>
                    <a:pt x="573" y="316"/>
                  </a:lnTo>
                  <a:lnTo>
                    <a:pt x="567" y="332"/>
                  </a:lnTo>
                  <a:lnTo>
                    <a:pt x="561" y="349"/>
                  </a:lnTo>
                  <a:lnTo>
                    <a:pt x="555" y="380"/>
                  </a:lnTo>
                  <a:lnTo>
                    <a:pt x="550" y="408"/>
                  </a:lnTo>
                  <a:lnTo>
                    <a:pt x="546" y="437"/>
                  </a:lnTo>
                  <a:lnTo>
                    <a:pt x="542" y="464"/>
                  </a:lnTo>
                  <a:lnTo>
                    <a:pt x="540" y="489"/>
                  </a:lnTo>
                  <a:lnTo>
                    <a:pt x="538" y="514"/>
                  </a:lnTo>
                  <a:lnTo>
                    <a:pt x="536" y="537"/>
                  </a:lnTo>
                  <a:lnTo>
                    <a:pt x="536" y="558"/>
                  </a:lnTo>
                  <a:lnTo>
                    <a:pt x="505" y="1387"/>
                  </a:lnTo>
                  <a:lnTo>
                    <a:pt x="475" y="2215"/>
                  </a:lnTo>
                  <a:lnTo>
                    <a:pt x="156" y="2215"/>
                  </a:lnTo>
                  <a:lnTo>
                    <a:pt x="135" y="1316"/>
                  </a:lnTo>
                  <a:lnTo>
                    <a:pt x="112" y="420"/>
                  </a:lnTo>
                  <a:lnTo>
                    <a:pt x="110" y="395"/>
                  </a:lnTo>
                  <a:lnTo>
                    <a:pt x="106" y="370"/>
                  </a:lnTo>
                  <a:lnTo>
                    <a:pt x="100" y="345"/>
                  </a:lnTo>
                  <a:lnTo>
                    <a:pt x="93" y="318"/>
                  </a:lnTo>
                  <a:lnTo>
                    <a:pt x="83" y="291"/>
                  </a:lnTo>
                  <a:lnTo>
                    <a:pt x="77" y="278"/>
                  </a:lnTo>
                  <a:lnTo>
                    <a:pt x="72" y="264"/>
                  </a:lnTo>
                  <a:lnTo>
                    <a:pt x="66" y="251"/>
                  </a:lnTo>
                  <a:lnTo>
                    <a:pt x="58" y="238"/>
                  </a:lnTo>
                  <a:lnTo>
                    <a:pt x="52" y="222"/>
                  </a:lnTo>
                  <a:lnTo>
                    <a:pt x="45" y="209"/>
                  </a:lnTo>
                  <a:lnTo>
                    <a:pt x="33" y="195"/>
                  </a:lnTo>
                  <a:lnTo>
                    <a:pt x="24" y="182"/>
                  </a:lnTo>
                  <a:lnTo>
                    <a:pt x="16" y="170"/>
                  </a:lnTo>
                  <a:lnTo>
                    <a:pt x="10" y="161"/>
                  </a:lnTo>
                  <a:lnTo>
                    <a:pt x="6" y="151"/>
                  </a:lnTo>
                  <a:lnTo>
                    <a:pt x="2" y="142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4" y="84"/>
                  </a:lnTo>
                  <a:lnTo>
                    <a:pt x="8" y="71"/>
                  </a:lnTo>
                  <a:lnTo>
                    <a:pt x="12" y="59"/>
                  </a:lnTo>
                  <a:lnTo>
                    <a:pt x="18" y="49"/>
                  </a:lnTo>
                  <a:lnTo>
                    <a:pt x="25" y="40"/>
                  </a:lnTo>
                  <a:lnTo>
                    <a:pt x="33" y="32"/>
                  </a:lnTo>
                  <a:lnTo>
                    <a:pt x="41" y="25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2" y="7"/>
                  </a:lnTo>
                  <a:lnTo>
                    <a:pt x="83" y="3"/>
                  </a:lnTo>
                  <a:lnTo>
                    <a:pt x="96" y="1"/>
                  </a:lnTo>
                  <a:lnTo>
                    <a:pt x="110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7639011" y="4584111"/>
              <a:ext cx="621715" cy="193444"/>
            </a:xfrm>
            <a:custGeom>
              <a:avLst/>
              <a:gdLst>
                <a:gd name="T0" fmla="*/ 1086 w 1420"/>
                <a:gd name="T1" fmla="*/ 0 h 401"/>
                <a:gd name="T2" fmla="*/ 1106 w 1420"/>
                <a:gd name="T3" fmla="*/ 3 h 401"/>
                <a:gd name="T4" fmla="*/ 1134 w 1420"/>
                <a:gd name="T5" fmla="*/ 9 h 401"/>
                <a:gd name="T6" fmla="*/ 1171 w 1420"/>
                <a:gd name="T7" fmla="*/ 19 h 401"/>
                <a:gd name="T8" fmla="*/ 1217 w 1420"/>
                <a:gd name="T9" fmla="*/ 32 h 401"/>
                <a:gd name="T10" fmla="*/ 1273 w 1420"/>
                <a:gd name="T11" fmla="*/ 55 h 401"/>
                <a:gd name="T12" fmla="*/ 1326 w 1420"/>
                <a:gd name="T13" fmla="*/ 86 h 401"/>
                <a:gd name="T14" fmla="*/ 1367 w 1420"/>
                <a:gd name="T15" fmla="*/ 113 h 401"/>
                <a:gd name="T16" fmla="*/ 1397 w 1420"/>
                <a:gd name="T17" fmla="*/ 140 h 401"/>
                <a:gd name="T18" fmla="*/ 1415 w 1420"/>
                <a:gd name="T19" fmla="*/ 165 h 401"/>
                <a:gd name="T20" fmla="*/ 1420 w 1420"/>
                <a:gd name="T21" fmla="*/ 190 h 401"/>
                <a:gd name="T22" fmla="*/ 1413 w 1420"/>
                <a:gd name="T23" fmla="*/ 215 h 401"/>
                <a:gd name="T24" fmla="*/ 1392 w 1420"/>
                <a:gd name="T25" fmla="*/ 236 h 401"/>
                <a:gd name="T26" fmla="*/ 1357 w 1420"/>
                <a:gd name="T27" fmla="*/ 255 h 401"/>
                <a:gd name="T28" fmla="*/ 1307 w 1420"/>
                <a:gd name="T29" fmla="*/ 274 h 401"/>
                <a:gd name="T30" fmla="*/ 1246 w 1420"/>
                <a:gd name="T31" fmla="*/ 293 h 401"/>
                <a:gd name="T32" fmla="*/ 1084 w 1420"/>
                <a:gd name="T33" fmla="*/ 318 h 401"/>
                <a:gd name="T34" fmla="*/ 806 w 1420"/>
                <a:gd name="T35" fmla="*/ 359 h 401"/>
                <a:gd name="T36" fmla="*/ 631 w 1420"/>
                <a:gd name="T37" fmla="*/ 385 h 401"/>
                <a:gd name="T38" fmla="*/ 528 w 1420"/>
                <a:gd name="T39" fmla="*/ 395 h 401"/>
                <a:gd name="T40" fmla="*/ 424 w 1420"/>
                <a:gd name="T41" fmla="*/ 401 h 401"/>
                <a:gd name="T42" fmla="*/ 330 w 1420"/>
                <a:gd name="T43" fmla="*/ 399 h 401"/>
                <a:gd name="T44" fmla="*/ 232 w 1420"/>
                <a:gd name="T45" fmla="*/ 391 h 401"/>
                <a:gd name="T46" fmla="*/ 130 w 1420"/>
                <a:gd name="T47" fmla="*/ 376 h 401"/>
                <a:gd name="T48" fmla="*/ 86 w 1420"/>
                <a:gd name="T49" fmla="*/ 364 h 401"/>
                <a:gd name="T50" fmla="*/ 50 w 1420"/>
                <a:gd name="T51" fmla="*/ 351 h 401"/>
                <a:gd name="T52" fmla="*/ 25 w 1420"/>
                <a:gd name="T53" fmla="*/ 339 h 401"/>
                <a:gd name="T54" fmla="*/ 8 w 1420"/>
                <a:gd name="T55" fmla="*/ 326 h 401"/>
                <a:gd name="T56" fmla="*/ 0 w 1420"/>
                <a:gd name="T57" fmla="*/ 314 h 401"/>
                <a:gd name="T58" fmla="*/ 2 w 1420"/>
                <a:gd name="T59" fmla="*/ 299 h 401"/>
                <a:gd name="T60" fmla="*/ 15 w 1420"/>
                <a:gd name="T61" fmla="*/ 282 h 401"/>
                <a:gd name="T62" fmla="*/ 40 w 1420"/>
                <a:gd name="T63" fmla="*/ 264 h 401"/>
                <a:gd name="T64" fmla="*/ 77 w 1420"/>
                <a:gd name="T65" fmla="*/ 247 h 401"/>
                <a:gd name="T66" fmla="*/ 125 w 1420"/>
                <a:gd name="T67" fmla="*/ 232 h 401"/>
                <a:gd name="T68" fmla="*/ 198 w 1420"/>
                <a:gd name="T69" fmla="*/ 213 h 401"/>
                <a:gd name="T70" fmla="*/ 303 w 1420"/>
                <a:gd name="T71" fmla="*/ 188 h 401"/>
                <a:gd name="T72" fmla="*/ 401 w 1420"/>
                <a:gd name="T73" fmla="*/ 165 h 401"/>
                <a:gd name="T74" fmla="*/ 489 w 1420"/>
                <a:gd name="T75" fmla="*/ 144 h 401"/>
                <a:gd name="T76" fmla="*/ 570 w 1420"/>
                <a:gd name="T77" fmla="*/ 124 h 401"/>
                <a:gd name="T78" fmla="*/ 643 w 1420"/>
                <a:gd name="T79" fmla="*/ 107 h 401"/>
                <a:gd name="T80" fmla="*/ 708 w 1420"/>
                <a:gd name="T81" fmla="*/ 92 h 401"/>
                <a:gd name="T82" fmla="*/ 766 w 1420"/>
                <a:gd name="T83" fmla="*/ 76 h 401"/>
                <a:gd name="T84" fmla="*/ 814 w 1420"/>
                <a:gd name="T85" fmla="*/ 65 h 401"/>
                <a:gd name="T86" fmla="*/ 854 w 1420"/>
                <a:gd name="T87" fmla="*/ 55 h 401"/>
                <a:gd name="T88" fmla="*/ 887 w 1420"/>
                <a:gd name="T89" fmla="*/ 46 h 401"/>
                <a:gd name="T90" fmla="*/ 935 w 1420"/>
                <a:gd name="T91" fmla="*/ 32 h 401"/>
                <a:gd name="T92" fmla="*/ 983 w 1420"/>
                <a:gd name="T93" fmla="*/ 19 h 401"/>
                <a:gd name="T94" fmla="*/ 1023 w 1420"/>
                <a:gd name="T95" fmla="*/ 9 h 401"/>
                <a:gd name="T96" fmla="*/ 1052 w 1420"/>
                <a:gd name="T97" fmla="*/ 3 h 401"/>
                <a:gd name="T98" fmla="*/ 1071 w 1420"/>
                <a:gd name="T99" fmla="*/ 0 h 401"/>
                <a:gd name="T100" fmla="*/ 1077 w 1420"/>
                <a:gd name="T101" fmla="*/ 0 h 4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0"/>
                <a:gd name="T154" fmla="*/ 0 h 401"/>
                <a:gd name="T155" fmla="*/ 1420 w 1420"/>
                <a:gd name="T156" fmla="*/ 401 h 4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0" h="401">
                  <a:moveTo>
                    <a:pt x="1077" y="0"/>
                  </a:moveTo>
                  <a:lnTo>
                    <a:pt x="1081" y="0"/>
                  </a:lnTo>
                  <a:lnTo>
                    <a:pt x="1086" y="0"/>
                  </a:lnTo>
                  <a:lnTo>
                    <a:pt x="1092" y="1"/>
                  </a:lnTo>
                  <a:lnTo>
                    <a:pt x="1098" y="1"/>
                  </a:lnTo>
                  <a:lnTo>
                    <a:pt x="1106" y="3"/>
                  </a:lnTo>
                  <a:lnTo>
                    <a:pt x="1115" y="5"/>
                  </a:lnTo>
                  <a:lnTo>
                    <a:pt x="1125" y="7"/>
                  </a:lnTo>
                  <a:lnTo>
                    <a:pt x="1134" y="9"/>
                  </a:lnTo>
                  <a:lnTo>
                    <a:pt x="1146" y="13"/>
                  </a:lnTo>
                  <a:lnTo>
                    <a:pt x="1157" y="15"/>
                  </a:lnTo>
                  <a:lnTo>
                    <a:pt x="1171" y="19"/>
                  </a:lnTo>
                  <a:lnTo>
                    <a:pt x="1186" y="23"/>
                  </a:lnTo>
                  <a:lnTo>
                    <a:pt x="1202" y="28"/>
                  </a:lnTo>
                  <a:lnTo>
                    <a:pt x="1217" y="32"/>
                  </a:lnTo>
                  <a:lnTo>
                    <a:pt x="1234" y="38"/>
                  </a:lnTo>
                  <a:lnTo>
                    <a:pt x="1252" y="44"/>
                  </a:lnTo>
                  <a:lnTo>
                    <a:pt x="1273" y="55"/>
                  </a:lnTo>
                  <a:lnTo>
                    <a:pt x="1292" y="65"/>
                  </a:lnTo>
                  <a:lnTo>
                    <a:pt x="1309" y="74"/>
                  </a:lnTo>
                  <a:lnTo>
                    <a:pt x="1326" y="86"/>
                  </a:lnTo>
                  <a:lnTo>
                    <a:pt x="1340" y="96"/>
                  </a:lnTo>
                  <a:lnTo>
                    <a:pt x="1355" y="103"/>
                  </a:lnTo>
                  <a:lnTo>
                    <a:pt x="1367" y="113"/>
                  </a:lnTo>
                  <a:lnTo>
                    <a:pt x="1378" y="122"/>
                  </a:lnTo>
                  <a:lnTo>
                    <a:pt x="1388" y="130"/>
                  </a:lnTo>
                  <a:lnTo>
                    <a:pt x="1397" y="140"/>
                  </a:lnTo>
                  <a:lnTo>
                    <a:pt x="1403" y="149"/>
                  </a:lnTo>
                  <a:lnTo>
                    <a:pt x="1411" y="157"/>
                  </a:lnTo>
                  <a:lnTo>
                    <a:pt x="1415" y="165"/>
                  </a:lnTo>
                  <a:lnTo>
                    <a:pt x="1419" y="174"/>
                  </a:lnTo>
                  <a:lnTo>
                    <a:pt x="1420" y="182"/>
                  </a:lnTo>
                  <a:lnTo>
                    <a:pt x="1420" y="190"/>
                  </a:lnTo>
                  <a:lnTo>
                    <a:pt x="1420" y="199"/>
                  </a:lnTo>
                  <a:lnTo>
                    <a:pt x="1417" y="207"/>
                  </a:lnTo>
                  <a:lnTo>
                    <a:pt x="1413" y="215"/>
                  </a:lnTo>
                  <a:lnTo>
                    <a:pt x="1407" y="222"/>
                  </a:lnTo>
                  <a:lnTo>
                    <a:pt x="1401" y="228"/>
                  </a:lnTo>
                  <a:lnTo>
                    <a:pt x="1392" y="236"/>
                  </a:lnTo>
                  <a:lnTo>
                    <a:pt x="1382" y="243"/>
                  </a:lnTo>
                  <a:lnTo>
                    <a:pt x="1371" y="249"/>
                  </a:lnTo>
                  <a:lnTo>
                    <a:pt x="1357" y="255"/>
                  </a:lnTo>
                  <a:lnTo>
                    <a:pt x="1342" y="263"/>
                  </a:lnTo>
                  <a:lnTo>
                    <a:pt x="1324" y="268"/>
                  </a:lnTo>
                  <a:lnTo>
                    <a:pt x="1307" y="274"/>
                  </a:lnTo>
                  <a:lnTo>
                    <a:pt x="1288" y="280"/>
                  </a:lnTo>
                  <a:lnTo>
                    <a:pt x="1267" y="286"/>
                  </a:lnTo>
                  <a:lnTo>
                    <a:pt x="1246" y="293"/>
                  </a:lnTo>
                  <a:lnTo>
                    <a:pt x="1221" y="299"/>
                  </a:lnTo>
                  <a:lnTo>
                    <a:pt x="1154" y="309"/>
                  </a:lnTo>
                  <a:lnTo>
                    <a:pt x="1084" y="318"/>
                  </a:lnTo>
                  <a:lnTo>
                    <a:pt x="946" y="337"/>
                  </a:lnTo>
                  <a:lnTo>
                    <a:pt x="877" y="347"/>
                  </a:lnTo>
                  <a:lnTo>
                    <a:pt x="806" y="359"/>
                  </a:lnTo>
                  <a:lnTo>
                    <a:pt x="737" y="370"/>
                  </a:lnTo>
                  <a:lnTo>
                    <a:pt x="666" y="382"/>
                  </a:lnTo>
                  <a:lnTo>
                    <a:pt x="631" y="385"/>
                  </a:lnTo>
                  <a:lnTo>
                    <a:pt x="597" y="389"/>
                  </a:lnTo>
                  <a:lnTo>
                    <a:pt x="562" y="393"/>
                  </a:lnTo>
                  <a:lnTo>
                    <a:pt x="528" y="395"/>
                  </a:lnTo>
                  <a:lnTo>
                    <a:pt x="493" y="399"/>
                  </a:lnTo>
                  <a:lnTo>
                    <a:pt x="459" y="399"/>
                  </a:lnTo>
                  <a:lnTo>
                    <a:pt x="424" y="401"/>
                  </a:lnTo>
                  <a:lnTo>
                    <a:pt x="392" y="401"/>
                  </a:lnTo>
                  <a:lnTo>
                    <a:pt x="361" y="401"/>
                  </a:lnTo>
                  <a:lnTo>
                    <a:pt x="330" y="399"/>
                  </a:lnTo>
                  <a:lnTo>
                    <a:pt x="297" y="397"/>
                  </a:lnTo>
                  <a:lnTo>
                    <a:pt x="267" y="395"/>
                  </a:lnTo>
                  <a:lnTo>
                    <a:pt x="232" y="391"/>
                  </a:lnTo>
                  <a:lnTo>
                    <a:pt x="200" y="387"/>
                  </a:lnTo>
                  <a:lnTo>
                    <a:pt x="165" y="382"/>
                  </a:lnTo>
                  <a:lnTo>
                    <a:pt x="130" y="376"/>
                  </a:lnTo>
                  <a:lnTo>
                    <a:pt x="115" y="372"/>
                  </a:lnTo>
                  <a:lnTo>
                    <a:pt x="100" y="368"/>
                  </a:lnTo>
                  <a:lnTo>
                    <a:pt x="86" y="364"/>
                  </a:lnTo>
                  <a:lnTo>
                    <a:pt x="73" y="360"/>
                  </a:lnTo>
                  <a:lnTo>
                    <a:pt x="61" y="355"/>
                  </a:lnTo>
                  <a:lnTo>
                    <a:pt x="50" y="351"/>
                  </a:lnTo>
                  <a:lnTo>
                    <a:pt x="40" y="347"/>
                  </a:lnTo>
                  <a:lnTo>
                    <a:pt x="33" y="343"/>
                  </a:lnTo>
                  <a:lnTo>
                    <a:pt x="25" y="339"/>
                  </a:lnTo>
                  <a:lnTo>
                    <a:pt x="17" y="335"/>
                  </a:lnTo>
                  <a:lnTo>
                    <a:pt x="11" y="330"/>
                  </a:lnTo>
                  <a:lnTo>
                    <a:pt x="8" y="326"/>
                  </a:lnTo>
                  <a:lnTo>
                    <a:pt x="4" y="322"/>
                  </a:lnTo>
                  <a:lnTo>
                    <a:pt x="2" y="318"/>
                  </a:lnTo>
                  <a:lnTo>
                    <a:pt x="0" y="314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2" y="299"/>
                  </a:lnTo>
                  <a:lnTo>
                    <a:pt x="6" y="293"/>
                  </a:lnTo>
                  <a:lnTo>
                    <a:pt x="10" y="287"/>
                  </a:lnTo>
                  <a:lnTo>
                    <a:pt x="15" y="282"/>
                  </a:lnTo>
                  <a:lnTo>
                    <a:pt x="23" y="276"/>
                  </a:lnTo>
                  <a:lnTo>
                    <a:pt x="31" y="270"/>
                  </a:lnTo>
                  <a:lnTo>
                    <a:pt x="40" y="264"/>
                  </a:lnTo>
                  <a:lnTo>
                    <a:pt x="52" y="259"/>
                  </a:lnTo>
                  <a:lnTo>
                    <a:pt x="63" y="253"/>
                  </a:lnTo>
                  <a:lnTo>
                    <a:pt x="77" y="247"/>
                  </a:lnTo>
                  <a:lnTo>
                    <a:pt x="92" y="243"/>
                  </a:lnTo>
                  <a:lnTo>
                    <a:pt x="107" y="238"/>
                  </a:lnTo>
                  <a:lnTo>
                    <a:pt x="125" y="232"/>
                  </a:lnTo>
                  <a:lnTo>
                    <a:pt x="142" y="228"/>
                  </a:lnTo>
                  <a:lnTo>
                    <a:pt x="161" y="222"/>
                  </a:lnTo>
                  <a:lnTo>
                    <a:pt x="198" y="213"/>
                  </a:lnTo>
                  <a:lnTo>
                    <a:pt x="234" y="205"/>
                  </a:lnTo>
                  <a:lnTo>
                    <a:pt x="269" y="195"/>
                  </a:lnTo>
                  <a:lnTo>
                    <a:pt x="303" y="188"/>
                  </a:lnTo>
                  <a:lnTo>
                    <a:pt x="338" y="180"/>
                  </a:lnTo>
                  <a:lnTo>
                    <a:pt x="368" y="172"/>
                  </a:lnTo>
                  <a:lnTo>
                    <a:pt x="401" y="165"/>
                  </a:lnTo>
                  <a:lnTo>
                    <a:pt x="432" y="157"/>
                  </a:lnTo>
                  <a:lnTo>
                    <a:pt x="461" y="149"/>
                  </a:lnTo>
                  <a:lnTo>
                    <a:pt x="489" y="144"/>
                  </a:lnTo>
                  <a:lnTo>
                    <a:pt x="518" y="136"/>
                  </a:lnTo>
                  <a:lnTo>
                    <a:pt x="545" y="130"/>
                  </a:lnTo>
                  <a:lnTo>
                    <a:pt x="570" y="124"/>
                  </a:lnTo>
                  <a:lnTo>
                    <a:pt x="595" y="119"/>
                  </a:lnTo>
                  <a:lnTo>
                    <a:pt x="620" y="113"/>
                  </a:lnTo>
                  <a:lnTo>
                    <a:pt x="643" y="107"/>
                  </a:lnTo>
                  <a:lnTo>
                    <a:pt x="666" y="101"/>
                  </a:lnTo>
                  <a:lnTo>
                    <a:pt x="687" y="96"/>
                  </a:lnTo>
                  <a:lnTo>
                    <a:pt x="708" y="92"/>
                  </a:lnTo>
                  <a:lnTo>
                    <a:pt x="727" y="86"/>
                  </a:lnTo>
                  <a:lnTo>
                    <a:pt x="747" y="82"/>
                  </a:lnTo>
                  <a:lnTo>
                    <a:pt x="766" y="76"/>
                  </a:lnTo>
                  <a:lnTo>
                    <a:pt x="783" y="72"/>
                  </a:lnTo>
                  <a:lnTo>
                    <a:pt x="798" y="69"/>
                  </a:lnTo>
                  <a:lnTo>
                    <a:pt x="814" y="65"/>
                  </a:lnTo>
                  <a:lnTo>
                    <a:pt x="829" y="61"/>
                  </a:lnTo>
                  <a:lnTo>
                    <a:pt x="843" y="59"/>
                  </a:lnTo>
                  <a:lnTo>
                    <a:pt x="854" y="55"/>
                  </a:lnTo>
                  <a:lnTo>
                    <a:pt x="868" y="51"/>
                  </a:lnTo>
                  <a:lnTo>
                    <a:pt x="877" y="49"/>
                  </a:lnTo>
                  <a:lnTo>
                    <a:pt x="887" y="46"/>
                  </a:lnTo>
                  <a:lnTo>
                    <a:pt x="896" y="44"/>
                  </a:lnTo>
                  <a:lnTo>
                    <a:pt x="916" y="38"/>
                  </a:lnTo>
                  <a:lnTo>
                    <a:pt x="935" y="32"/>
                  </a:lnTo>
                  <a:lnTo>
                    <a:pt x="952" y="28"/>
                  </a:lnTo>
                  <a:lnTo>
                    <a:pt x="967" y="23"/>
                  </a:lnTo>
                  <a:lnTo>
                    <a:pt x="983" y="19"/>
                  </a:lnTo>
                  <a:lnTo>
                    <a:pt x="998" y="15"/>
                  </a:lnTo>
                  <a:lnTo>
                    <a:pt x="1010" y="13"/>
                  </a:lnTo>
                  <a:lnTo>
                    <a:pt x="1023" y="9"/>
                  </a:lnTo>
                  <a:lnTo>
                    <a:pt x="1033" y="7"/>
                  </a:lnTo>
                  <a:lnTo>
                    <a:pt x="1042" y="5"/>
                  </a:lnTo>
                  <a:lnTo>
                    <a:pt x="1052" y="3"/>
                  </a:lnTo>
                  <a:lnTo>
                    <a:pt x="1060" y="1"/>
                  </a:lnTo>
                  <a:lnTo>
                    <a:pt x="1065" y="1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6553200" y="4436127"/>
              <a:ext cx="758317" cy="1083285"/>
            </a:xfrm>
            <a:custGeom>
              <a:avLst/>
              <a:gdLst>
                <a:gd name="T0" fmla="*/ 1272 w 1731"/>
                <a:gd name="T1" fmla="*/ 2 h 2241"/>
                <a:gd name="T2" fmla="*/ 1326 w 1731"/>
                <a:gd name="T3" fmla="*/ 10 h 2241"/>
                <a:gd name="T4" fmla="*/ 1386 w 1731"/>
                <a:gd name="T5" fmla="*/ 29 h 2241"/>
                <a:gd name="T6" fmla="*/ 1447 w 1731"/>
                <a:gd name="T7" fmla="*/ 56 h 2241"/>
                <a:gd name="T8" fmla="*/ 1516 w 1731"/>
                <a:gd name="T9" fmla="*/ 91 h 2241"/>
                <a:gd name="T10" fmla="*/ 1583 w 1731"/>
                <a:gd name="T11" fmla="*/ 133 h 2241"/>
                <a:gd name="T12" fmla="*/ 1637 w 1731"/>
                <a:gd name="T13" fmla="*/ 169 h 2241"/>
                <a:gd name="T14" fmla="*/ 1678 w 1731"/>
                <a:gd name="T15" fmla="*/ 208 h 2241"/>
                <a:gd name="T16" fmla="*/ 1708 w 1731"/>
                <a:gd name="T17" fmla="*/ 248 h 2241"/>
                <a:gd name="T18" fmla="*/ 1726 w 1731"/>
                <a:gd name="T19" fmla="*/ 288 h 2241"/>
                <a:gd name="T20" fmla="*/ 1731 w 1731"/>
                <a:gd name="T21" fmla="*/ 330 h 2241"/>
                <a:gd name="T22" fmla="*/ 1729 w 1731"/>
                <a:gd name="T23" fmla="*/ 359 h 2241"/>
                <a:gd name="T24" fmla="*/ 1718 w 1731"/>
                <a:gd name="T25" fmla="*/ 388 h 2241"/>
                <a:gd name="T26" fmla="*/ 1691 w 1731"/>
                <a:gd name="T27" fmla="*/ 430 h 2241"/>
                <a:gd name="T28" fmla="*/ 1651 w 1731"/>
                <a:gd name="T29" fmla="*/ 494 h 2241"/>
                <a:gd name="T30" fmla="*/ 1612 w 1731"/>
                <a:gd name="T31" fmla="*/ 551 h 2241"/>
                <a:gd name="T32" fmla="*/ 1578 w 1731"/>
                <a:gd name="T33" fmla="*/ 603 h 2241"/>
                <a:gd name="T34" fmla="*/ 1549 w 1731"/>
                <a:gd name="T35" fmla="*/ 647 h 2241"/>
                <a:gd name="T36" fmla="*/ 1526 w 1731"/>
                <a:gd name="T37" fmla="*/ 688 h 2241"/>
                <a:gd name="T38" fmla="*/ 1445 w 1731"/>
                <a:gd name="T39" fmla="*/ 868 h 2241"/>
                <a:gd name="T40" fmla="*/ 1359 w 1731"/>
                <a:gd name="T41" fmla="*/ 1039 h 2241"/>
                <a:gd name="T42" fmla="*/ 1271 w 1731"/>
                <a:gd name="T43" fmla="*/ 1196 h 2241"/>
                <a:gd name="T44" fmla="*/ 1176 w 1731"/>
                <a:gd name="T45" fmla="*/ 1344 h 2241"/>
                <a:gd name="T46" fmla="*/ 1079 w 1731"/>
                <a:gd name="T47" fmla="*/ 1478 h 2241"/>
                <a:gd name="T48" fmla="*/ 1006 w 1731"/>
                <a:gd name="T49" fmla="*/ 1574 h 2241"/>
                <a:gd name="T50" fmla="*/ 942 w 1731"/>
                <a:gd name="T51" fmla="*/ 1651 h 2241"/>
                <a:gd name="T52" fmla="*/ 877 w 1731"/>
                <a:gd name="T53" fmla="*/ 1722 h 2241"/>
                <a:gd name="T54" fmla="*/ 812 w 1731"/>
                <a:gd name="T55" fmla="*/ 1787 h 2241"/>
                <a:gd name="T56" fmla="*/ 743 w 1731"/>
                <a:gd name="T57" fmla="*/ 1851 h 2241"/>
                <a:gd name="T58" fmla="*/ 674 w 1731"/>
                <a:gd name="T59" fmla="*/ 1908 h 2241"/>
                <a:gd name="T60" fmla="*/ 603 w 1731"/>
                <a:gd name="T61" fmla="*/ 1962 h 2241"/>
                <a:gd name="T62" fmla="*/ 457 w 1731"/>
                <a:gd name="T63" fmla="*/ 2056 h 2241"/>
                <a:gd name="T64" fmla="*/ 305 w 1731"/>
                <a:gd name="T65" fmla="*/ 2133 h 2241"/>
                <a:gd name="T66" fmla="*/ 232 w 1731"/>
                <a:gd name="T67" fmla="*/ 2169 h 2241"/>
                <a:gd name="T68" fmla="*/ 171 w 1731"/>
                <a:gd name="T69" fmla="*/ 2198 h 2241"/>
                <a:gd name="T70" fmla="*/ 119 w 1731"/>
                <a:gd name="T71" fmla="*/ 2219 h 2241"/>
                <a:gd name="T72" fmla="*/ 77 w 1731"/>
                <a:gd name="T73" fmla="*/ 2235 h 2241"/>
                <a:gd name="T74" fmla="*/ 46 w 1731"/>
                <a:gd name="T75" fmla="*/ 2241 h 2241"/>
                <a:gd name="T76" fmla="*/ 19 w 1731"/>
                <a:gd name="T77" fmla="*/ 2239 h 2241"/>
                <a:gd name="T78" fmla="*/ 4 w 1731"/>
                <a:gd name="T79" fmla="*/ 2227 h 2241"/>
                <a:gd name="T80" fmla="*/ 0 w 1731"/>
                <a:gd name="T81" fmla="*/ 2210 h 2241"/>
                <a:gd name="T82" fmla="*/ 144 w 1731"/>
                <a:gd name="T83" fmla="*/ 2077 h 2241"/>
                <a:gd name="T84" fmla="*/ 282 w 1731"/>
                <a:gd name="T85" fmla="*/ 1945 h 2241"/>
                <a:gd name="T86" fmla="*/ 412 w 1731"/>
                <a:gd name="T87" fmla="*/ 1811 h 2241"/>
                <a:gd name="T88" fmla="*/ 535 w 1731"/>
                <a:gd name="T89" fmla="*/ 1672 h 2241"/>
                <a:gd name="T90" fmla="*/ 649 w 1731"/>
                <a:gd name="T91" fmla="*/ 1530 h 2241"/>
                <a:gd name="T92" fmla="*/ 737 w 1731"/>
                <a:gd name="T93" fmla="*/ 1407 h 2241"/>
                <a:gd name="T94" fmla="*/ 816 w 1731"/>
                <a:gd name="T95" fmla="*/ 1285 h 2241"/>
                <a:gd name="T96" fmla="*/ 894 w 1731"/>
                <a:gd name="T97" fmla="*/ 1154 h 2241"/>
                <a:gd name="T98" fmla="*/ 967 w 1731"/>
                <a:gd name="T99" fmla="*/ 1014 h 2241"/>
                <a:gd name="T100" fmla="*/ 1038 w 1731"/>
                <a:gd name="T101" fmla="*/ 862 h 2241"/>
                <a:gd name="T102" fmla="*/ 1098 w 1731"/>
                <a:gd name="T103" fmla="*/ 722 h 2241"/>
                <a:gd name="T104" fmla="*/ 1136 w 1731"/>
                <a:gd name="T105" fmla="*/ 622 h 2241"/>
                <a:gd name="T106" fmla="*/ 1165 w 1731"/>
                <a:gd name="T107" fmla="*/ 524 h 2241"/>
                <a:gd name="T108" fmla="*/ 1186 w 1731"/>
                <a:gd name="T109" fmla="*/ 430 h 2241"/>
                <a:gd name="T110" fmla="*/ 1198 w 1731"/>
                <a:gd name="T111" fmla="*/ 338 h 2241"/>
                <a:gd name="T112" fmla="*/ 1201 w 1731"/>
                <a:gd name="T113" fmla="*/ 248 h 2241"/>
                <a:gd name="T114" fmla="*/ 1165 w 1731"/>
                <a:gd name="T115" fmla="*/ 79 h 2241"/>
                <a:gd name="T116" fmla="*/ 1169 w 1731"/>
                <a:gd name="T117" fmla="*/ 50 h 2241"/>
                <a:gd name="T118" fmla="*/ 1178 w 1731"/>
                <a:gd name="T119" fmla="*/ 29 h 2241"/>
                <a:gd name="T120" fmla="*/ 1194 w 1731"/>
                <a:gd name="T121" fmla="*/ 12 h 2241"/>
                <a:gd name="T122" fmla="*/ 1213 w 1731"/>
                <a:gd name="T123" fmla="*/ 2 h 2241"/>
                <a:gd name="T124" fmla="*/ 1240 w 1731"/>
                <a:gd name="T125" fmla="*/ 0 h 22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31"/>
                <a:gd name="T190" fmla="*/ 0 h 2241"/>
                <a:gd name="T191" fmla="*/ 1731 w 1731"/>
                <a:gd name="T192" fmla="*/ 2241 h 22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31" h="2241">
                  <a:moveTo>
                    <a:pt x="1240" y="0"/>
                  </a:moveTo>
                  <a:lnTo>
                    <a:pt x="1255" y="0"/>
                  </a:lnTo>
                  <a:lnTo>
                    <a:pt x="1272" y="2"/>
                  </a:lnTo>
                  <a:lnTo>
                    <a:pt x="1290" y="4"/>
                  </a:lnTo>
                  <a:lnTo>
                    <a:pt x="1309" y="6"/>
                  </a:lnTo>
                  <a:lnTo>
                    <a:pt x="1326" y="10"/>
                  </a:lnTo>
                  <a:lnTo>
                    <a:pt x="1345" y="16"/>
                  </a:lnTo>
                  <a:lnTo>
                    <a:pt x="1365" y="21"/>
                  </a:lnTo>
                  <a:lnTo>
                    <a:pt x="1386" y="29"/>
                  </a:lnTo>
                  <a:lnTo>
                    <a:pt x="1405" y="37"/>
                  </a:lnTo>
                  <a:lnTo>
                    <a:pt x="1426" y="44"/>
                  </a:lnTo>
                  <a:lnTo>
                    <a:pt x="1447" y="56"/>
                  </a:lnTo>
                  <a:lnTo>
                    <a:pt x="1470" y="66"/>
                  </a:lnTo>
                  <a:lnTo>
                    <a:pt x="1493" y="79"/>
                  </a:lnTo>
                  <a:lnTo>
                    <a:pt x="1516" y="91"/>
                  </a:lnTo>
                  <a:lnTo>
                    <a:pt x="1539" y="106"/>
                  </a:lnTo>
                  <a:lnTo>
                    <a:pt x="1564" y="121"/>
                  </a:lnTo>
                  <a:lnTo>
                    <a:pt x="1583" y="133"/>
                  </a:lnTo>
                  <a:lnTo>
                    <a:pt x="1603" y="144"/>
                  </a:lnTo>
                  <a:lnTo>
                    <a:pt x="1620" y="158"/>
                  </a:lnTo>
                  <a:lnTo>
                    <a:pt x="1637" y="169"/>
                  </a:lnTo>
                  <a:lnTo>
                    <a:pt x="1653" y="183"/>
                  </a:lnTo>
                  <a:lnTo>
                    <a:pt x="1666" y="196"/>
                  </a:lnTo>
                  <a:lnTo>
                    <a:pt x="1678" y="208"/>
                  </a:lnTo>
                  <a:lnTo>
                    <a:pt x="1689" y="221"/>
                  </a:lnTo>
                  <a:lnTo>
                    <a:pt x="1699" y="235"/>
                  </a:lnTo>
                  <a:lnTo>
                    <a:pt x="1708" y="248"/>
                  </a:lnTo>
                  <a:lnTo>
                    <a:pt x="1716" y="261"/>
                  </a:lnTo>
                  <a:lnTo>
                    <a:pt x="1722" y="275"/>
                  </a:lnTo>
                  <a:lnTo>
                    <a:pt x="1726" y="288"/>
                  </a:lnTo>
                  <a:lnTo>
                    <a:pt x="1729" y="302"/>
                  </a:lnTo>
                  <a:lnTo>
                    <a:pt x="1731" y="317"/>
                  </a:lnTo>
                  <a:lnTo>
                    <a:pt x="1731" y="330"/>
                  </a:lnTo>
                  <a:lnTo>
                    <a:pt x="1731" y="340"/>
                  </a:lnTo>
                  <a:lnTo>
                    <a:pt x="1729" y="350"/>
                  </a:lnTo>
                  <a:lnTo>
                    <a:pt x="1729" y="359"/>
                  </a:lnTo>
                  <a:lnTo>
                    <a:pt x="1726" y="369"/>
                  </a:lnTo>
                  <a:lnTo>
                    <a:pt x="1722" y="378"/>
                  </a:lnTo>
                  <a:lnTo>
                    <a:pt x="1718" y="388"/>
                  </a:lnTo>
                  <a:lnTo>
                    <a:pt x="1712" y="398"/>
                  </a:lnTo>
                  <a:lnTo>
                    <a:pt x="1706" y="407"/>
                  </a:lnTo>
                  <a:lnTo>
                    <a:pt x="1691" y="430"/>
                  </a:lnTo>
                  <a:lnTo>
                    <a:pt x="1678" y="451"/>
                  </a:lnTo>
                  <a:lnTo>
                    <a:pt x="1664" y="473"/>
                  </a:lnTo>
                  <a:lnTo>
                    <a:pt x="1651" y="494"/>
                  </a:lnTo>
                  <a:lnTo>
                    <a:pt x="1637" y="513"/>
                  </a:lnTo>
                  <a:lnTo>
                    <a:pt x="1624" y="532"/>
                  </a:lnTo>
                  <a:lnTo>
                    <a:pt x="1612" y="551"/>
                  </a:lnTo>
                  <a:lnTo>
                    <a:pt x="1601" y="569"/>
                  </a:lnTo>
                  <a:lnTo>
                    <a:pt x="1589" y="586"/>
                  </a:lnTo>
                  <a:lnTo>
                    <a:pt x="1578" y="603"/>
                  </a:lnTo>
                  <a:lnTo>
                    <a:pt x="1568" y="618"/>
                  </a:lnTo>
                  <a:lnTo>
                    <a:pt x="1558" y="634"/>
                  </a:lnTo>
                  <a:lnTo>
                    <a:pt x="1549" y="647"/>
                  </a:lnTo>
                  <a:lnTo>
                    <a:pt x="1541" y="663"/>
                  </a:lnTo>
                  <a:lnTo>
                    <a:pt x="1534" y="674"/>
                  </a:lnTo>
                  <a:lnTo>
                    <a:pt x="1526" y="688"/>
                  </a:lnTo>
                  <a:lnTo>
                    <a:pt x="1499" y="749"/>
                  </a:lnTo>
                  <a:lnTo>
                    <a:pt x="1472" y="808"/>
                  </a:lnTo>
                  <a:lnTo>
                    <a:pt x="1445" y="868"/>
                  </a:lnTo>
                  <a:lnTo>
                    <a:pt x="1416" y="926"/>
                  </a:lnTo>
                  <a:lnTo>
                    <a:pt x="1388" y="983"/>
                  </a:lnTo>
                  <a:lnTo>
                    <a:pt x="1359" y="1039"/>
                  </a:lnTo>
                  <a:lnTo>
                    <a:pt x="1330" y="1093"/>
                  </a:lnTo>
                  <a:lnTo>
                    <a:pt x="1299" y="1144"/>
                  </a:lnTo>
                  <a:lnTo>
                    <a:pt x="1271" y="1196"/>
                  </a:lnTo>
                  <a:lnTo>
                    <a:pt x="1240" y="1246"/>
                  </a:lnTo>
                  <a:lnTo>
                    <a:pt x="1207" y="1296"/>
                  </a:lnTo>
                  <a:lnTo>
                    <a:pt x="1176" y="1344"/>
                  </a:lnTo>
                  <a:lnTo>
                    <a:pt x="1144" y="1390"/>
                  </a:lnTo>
                  <a:lnTo>
                    <a:pt x="1111" y="1434"/>
                  </a:lnTo>
                  <a:lnTo>
                    <a:pt x="1079" y="1478"/>
                  </a:lnTo>
                  <a:lnTo>
                    <a:pt x="1046" y="1523"/>
                  </a:lnTo>
                  <a:lnTo>
                    <a:pt x="1025" y="1548"/>
                  </a:lnTo>
                  <a:lnTo>
                    <a:pt x="1006" y="1574"/>
                  </a:lnTo>
                  <a:lnTo>
                    <a:pt x="985" y="1601"/>
                  </a:lnTo>
                  <a:lnTo>
                    <a:pt x="963" y="1626"/>
                  </a:lnTo>
                  <a:lnTo>
                    <a:pt x="942" y="1651"/>
                  </a:lnTo>
                  <a:lnTo>
                    <a:pt x="921" y="1674"/>
                  </a:lnTo>
                  <a:lnTo>
                    <a:pt x="900" y="1699"/>
                  </a:lnTo>
                  <a:lnTo>
                    <a:pt x="877" y="1722"/>
                  </a:lnTo>
                  <a:lnTo>
                    <a:pt x="856" y="1745"/>
                  </a:lnTo>
                  <a:lnTo>
                    <a:pt x="833" y="1766"/>
                  </a:lnTo>
                  <a:lnTo>
                    <a:pt x="812" y="1787"/>
                  </a:lnTo>
                  <a:lnTo>
                    <a:pt x="789" y="1809"/>
                  </a:lnTo>
                  <a:lnTo>
                    <a:pt x="766" y="1830"/>
                  </a:lnTo>
                  <a:lnTo>
                    <a:pt x="743" y="1851"/>
                  </a:lnTo>
                  <a:lnTo>
                    <a:pt x="720" y="1870"/>
                  </a:lnTo>
                  <a:lnTo>
                    <a:pt x="697" y="1889"/>
                  </a:lnTo>
                  <a:lnTo>
                    <a:pt x="674" y="1908"/>
                  </a:lnTo>
                  <a:lnTo>
                    <a:pt x="651" y="1926"/>
                  </a:lnTo>
                  <a:lnTo>
                    <a:pt x="626" y="1945"/>
                  </a:lnTo>
                  <a:lnTo>
                    <a:pt x="603" y="1962"/>
                  </a:lnTo>
                  <a:lnTo>
                    <a:pt x="555" y="1995"/>
                  </a:lnTo>
                  <a:lnTo>
                    <a:pt x="505" y="2026"/>
                  </a:lnTo>
                  <a:lnTo>
                    <a:pt x="457" y="2056"/>
                  </a:lnTo>
                  <a:lnTo>
                    <a:pt x="407" y="2083"/>
                  </a:lnTo>
                  <a:lnTo>
                    <a:pt x="355" y="2108"/>
                  </a:lnTo>
                  <a:lnTo>
                    <a:pt x="305" y="2133"/>
                  </a:lnTo>
                  <a:lnTo>
                    <a:pt x="280" y="2146"/>
                  </a:lnTo>
                  <a:lnTo>
                    <a:pt x="255" y="2158"/>
                  </a:lnTo>
                  <a:lnTo>
                    <a:pt x="232" y="2169"/>
                  </a:lnTo>
                  <a:lnTo>
                    <a:pt x="211" y="2179"/>
                  </a:lnTo>
                  <a:lnTo>
                    <a:pt x="190" y="2189"/>
                  </a:lnTo>
                  <a:lnTo>
                    <a:pt x="171" y="2198"/>
                  </a:lnTo>
                  <a:lnTo>
                    <a:pt x="153" y="2206"/>
                  </a:lnTo>
                  <a:lnTo>
                    <a:pt x="136" y="2214"/>
                  </a:lnTo>
                  <a:lnTo>
                    <a:pt x="119" y="2219"/>
                  </a:lnTo>
                  <a:lnTo>
                    <a:pt x="103" y="2225"/>
                  </a:lnTo>
                  <a:lnTo>
                    <a:pt x="90" y="2231"/>
                  </a:lnTo>
                  <a:lnTo>
                    <a:pt x="77" y="2235"/>
                  </a:lnTo>
                  <a:lnTo>
                    <a:pt x="65" y="2237"/>
                  </a:lnTo>
                  <a:lnTo>
                    <a:pt x="55" y="2239"/>
                  </a:lnTo>
                  <a:lnTo>
                    <a:pt x="46" y="2241"/>
                  </a:lnTo>
                  <a:lnTo>
                    <a:pt x="36" y="2241"/>
                  </a:lnTo>
                  <a:lnTo>
                    <a:pt x="27" y="2241"/>
                  </a:lnTo>
                  <a:lnTo>
                    <a:pt x="19" y="2239"/>
                  </a:lnTo>
                  <a:lnTo>
                    <a:pt x="13" y="2237"/>
                  </a:lnTo>
                  <a:lnTo>
                    <a:pt x="7" y="2233"/>
                  </a:lnTo>
                  <a:lnTo>
                    <a:pt x="4" y="2227"/>
                  </a:lnTo>
                  <a:lnTo>
                    <a:pt x="2" y="2223"/>
                  </a:lnTo>
                  <a:lnTo>
                    <a:pt x="0" y="2216"/>
                  </a:lnTo>
                  <a:lnTo>
                    <a:pt x="0" y="2210"/>
                  </a:lnTo>
                  <a:lnTo>
                    <a:pt x="48" y="2166"/>
                  </a:lnTo>
                  <a:lnTo>
                    <a:pt x="98" y="2121"/>
                  </a:lnTo>
                  <a:lnTo>
                    <a:pt x="144" y="2077"/>
                  </a:lnTo>
                  <a:lnTo>
                    <a:pt x="192" y="2033"/>
                  </a:lnTo>
                  <a:lnTo>
                    <a:pt x="238" y="1989"/>
                  </a:lnTo>
                  <a:lnTo>
                    <a:pt x="282" y="1945"/>
                  </a:lnTo>
                  <a:lnTo>
                    <a:pt x="326" y="1901"/>
                  </a:lnTo>
                  <a:lnTo>
                    <a:pt x="370" y="1855"/>
                  </a:lnTo>
                  <a:lnTo>
                    <a:pt x="412" y="1811"/>
                  </a:lnTo>
                  <a:lnTo>
                    <a:pt x="455" y="1764"/>
                  </a:lnTo>
                  <a:lnTo>
                    <a:pt x="495" y="1718"/>
                  </a:lnTo>
                  <a:lnTo>
                    <a:pt x="535" y="1672"/>
                  </a:lnTo>
                  <a:lnTo>
                    <a:pt x="574" y="1626"/>
                  </a:lnTo>
                  <a:lnTo>
                    <a:pt x="612" y="1578"/>
                  </a:lnTo>
                  <a:lnTo>
                    <a:pt x="649" y="1530"/>
                  </a:lnTo>
                  <a:lnTo>
                    <a:pt x="685" y="1484"/>
                  </a:lnTo>
                  <a:lnTo>
                    <a:pt x="712" y="1446"/>
                  </a:lnTo>
                  <a:lnTo>
                    <a:pt x="737" y="1407"/>
                  </a:lnTo>
                  <a:lnTo>
                    <a:pt x="764" y="1367"/>
                  </a:lnTo>
                  <a:lnTo>
                    <a:pt x="791" y="1327"/>
                  </a:lnTo>
                  <a:lnTo>
                    <a:pt x="816" y="1285"/>
                  </a:lnTo>
                  <a:lnTo>
                    <a:pt x="842" y="1242"/>
                  </a:lnTo>
                  <a:lnTo>
                    <a:pt x="867" y="1198"/>
                  </a:lnTo>
                  <a:lnTo>
                    <a:pt x="894" y="1154"/>
                  </a:lnTo>
                  <a:lnTo>
                    <a:pt x="919" y="1108"/>
                  </a:lnTo>
                  <a:lnTo>
                    <a:pt x="944" y="1062"/>
                  </a:lnTo>
                  <a:lnTo>
                    <a:pt x="967" y="1014"/>
                  </a:lnTo>
                  <a:lnTo>
                    <a:pt x="992" y="964"/>
                  </a:lnTo>
                  <a:lnTo>
                    <a:pt x="1015" y="914"/>
                  </a:lnTo>
                  <a:lnTo>
                    <a:pt x="1038" y="862"/>
                  </a:lnTo>
                  <a:lnTo>
                    <a:pt x="1061" y="810"/>
                  </a:lnTo>
                  <a:lnTo>
                    <a:pt x="1084" y="757"/>
                  </a:lnTo>
                  <a:lnTo>
                    <a:pt x="1098" y="722"/>
                  </a:lnTo>
                  <a:lnTo>
                    <a:pt x="1111" y="689"/>
                  </a:lnTo>
                  <a:lnTo>
                    <a:pt x="1125" y="655"/>
                  </a:lnTo>
                  <a:lnTo>
                    <a:pt x="1136" y="622"/>
                  </a:lnTo>
                  <a:lnTo>
                    <a:pt x="1146" y="590"/>
                  </a:lnTo>
                  <a:lnTo>
                    <a:pt x="1155" y="557"/>
                  </a:lnTo>
                  <a:lnTo>
                    <a:pt x="1165" y="524"/>
                  </a:lnTo>
                  <a:lnTo>
                    <a:pt x="1173" y="494"/>
                  </a:lnTo>
                  <a:lnTo>
                    <a:pt x="1178" y="461"/>
                  </a:lnTo>
                  <a:lnTo>
                    <a:pt x="1186" y="430"/>
                  </a:lnTo>
                  <a:lnTo>
                    <a:pt x="1190" y="400"/>
                  </a:lnTo>
                  <a:lnTo>
                    <a:pt x="1194" y="369"/>
                  </a:lnTo>
                  <a:lnTo>
                    <a:pt x="1198" y="338"/>
                  </a:lnTo>
                  <a:lnTo>
                    <a:pt x="1200" y="307"/>
                  </a:lnTo>
                  <a:lnTo>
                    <a:pt x="1201" y="279"/>
                  </a:lnTo>
                  <a:lnTo>
                    <a:pt x="1201" y="248"/>
                  </a:lnTo>
                  <a:lnTo>
                    <a:pt x="1182" y="169"/>
                  </a:lnTo>
                  <a:lnTo>
                    <a:pt x="1165" y="89"/>
                  </a:lnTo>
                  <a:lnTo>
                    <a:pt x="1165" y="79"/>
                  </a:lnTo>
                  <a:lnTo>
                    <a:pt x="1165" y="68"/>
                  </a:lnTo>
                  <a:lnTo>
                    <a:pt x="1167" y="60"/>
                  </a:lnTo>
                  <a:lnTo>
                    <a:pt x="1169" y="50"/>
                  </a:lnTo>
                  <a:lnTo>
                    <a:pt x="1171" y="43"/>
                  </a:lnTo>
                  <a:lnTo>
                    <a:pt x="1175" y="35"/>
                  </a:lnTo>
                  <a:lnTo>
                    <a:pt x="1178" y="29"/>
                  </a:lnTo>
                  <a:lnTo>
                    <a:pt x="1182" y="23"/>
                  </a:lnTo>
                  <a:lnTo>
                    <a:pt x="1188" y="18"/>
                  </a:lnTo>
                  <a:lnTo>
                    <a:pt x="1194" y="12"/>
                  </a:lnTo>
                  <a:lnTo>
                    <a:pt x="1200" y="8"/>
                  </a:lnTo>
                  <a:lnTo>
                    <a:pt x="1207" y="6"/>
                  </a:lnTo>
                  <a:lnTo>
                    <a:pt x="1213" y="2"/>
                  </a:lnTo>
                  <a:lnTo>
                    <a:pt x="1223" y="0"/>
                  </a:lnTo>
                  <a:lnTo>
                    <a:pt x="1230" y="0"/>
                  </a:lnTo>
                  <a:lnTo>
                    <a:pt x="12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7010400" y="4953000"/>
              <a:ext cx="3357305" cy="961415"/>
            </a:xfrm>
            <a:custGeom>
              <a:avLst/>
              <a:gdLst>
                <a:gd name="T0" fmla="*/ 129 w 4064"/>
                <a:gd name="T1" fmla="*/ 14 h 1987"/>
                <a:gd name="T2" fmla="*/ 252 w 4064"/>
                <a:gd name="T3" fmla="*/ 67 h 1987"/>
                <a:gd name="T4" fmla="*/ 409 w 4064"/>
                <a:gd name="T5" fmla="*/ 161 h 1987"/>
                <a:gd name="T6" fmla="*/ 707 w 4064"/>
                <a:gd name="T7" fmla="*/ 353 h 1987"/>
                <a:gd name="T8" fmla="*/ 1052 w 4064"/>
                <a:gd name="T9" fmla="*/ 567 h 1987"/>
                <a:gd name="T10" fmla="*/ 1363 w 4064"/>
                <a:gd name="T11" fmla="*/ 749 h 1987"/>
                <a:gd name="T12" fmla="*/ 1636 w 4064"/>
                <a:gd name="T13" fmla="*/ 899 h 1987"/>
                <a:gd name="T14" fmla="*/ 1872 w 4064"/>
                <a:gd name="T15" fmla="*/ 1020 h 1987"/>
                <a:gd name="T16" fmla="*/ 2070 w 4064"/>
                <a:gd name="T17" fmla="*/ 1110 h 1987"/>
                <a:gd name="T18" fmla="*/ 2229 w 4064"/>
                <a:gd name="T19" fmla="*/ 1171 h 1987"/>
                <a:gd name="T20" fmla="*/ 2384 w 4064"/>
                <a:gd name="T21" fmla="*/ 1227 h 1987"/>
                <a:gd name="T22" fmla="*/ 2578 w 4064"/>
                <a:gd name="T23" fmla="*/ 1283 h 1987"/>
                <a:gd name="T24" fmla="*/ 2809 w 4064"/>
                <a:gd name="T25" fmla="*/ 1340 h 1987"/>
                <a:gd name="T26" fmla="*/ 3077 w 4064"/>
                <a:gd name="T27" fmla="*/ 1400 h 1987"/>
                <a:gd name="T28" fmla="*/ 3383 w 4064"/>
                <a:gd name="T29" fmla="*/ 1461 h 1987"/>
                <a:gd name="T30" fmla="*/ 3724 w 4064"/>
                <a:gd name="T31" fmla="*/ 1522 h 1987"/>
                <a:gd name="T32" fmla="*/ 3861 w 4064"/>
                <a:gd name="T33" fmla="*/ 1547 h 1987"/>
                <a:gd name="T34" fmla="*/ 3928 w 4064"/>
                <a:gd name="T35" fmla="*/ 1561 h 1987"/>
                <a:gd name="T36" fmla="*/ 3982 w 4064"/>
                <a:gd name="T37" fmla="*/ 1574 h 1987"/>
                <a:gd name="T38" fmla="*/ 4022 w 4064"/>
                <a:gd name="T39" fmla="*/ 1588 h 1987"/>
                <a:gd name="T40" fmla="*/ 4049 w 4064"/>
                <a:gd name="T41" fmla="*/ 1599 h 1987"/>
                <a:gd name="T42" fmla="*/ 4062 w 4064"/>
                <a:gd name="T43" fmla="*/ 1611 h 1987"/>
                <a:gd name="T44" fmla="*/ 4062 w 4064"/>
                <a:gd name="T45" fmla="*/ 1630 h 1987"/>
                <a:gd name="T46" fmla="*/ 4035 w 4064"/>
                <a:gd name="T47" fmla="*/ 1657 h 1987"/>
                <a:gd name="T48" fmla="*/ 3978 w 4064"/>
                <a:gd name="T49" fmla="*/ 1684 h 1987"/>
                <a:gd name="T50" fmla="*/ 3874 w 4064"/>
                <a:gd name="T51" fmla="*/ 1718 h 1987"/>
                <a:gd name="T52" fmla="*/ 3719 w 4064"/>
                <a:gd name="T53" fmla="*/ 1762 h 1987"/>
                <a:gd name="T54" fmla="*/ 3590 w 4064"/>
                <a:gd name="T55" fmla="*/ 1799 h 1987"/>
                <a:gd name="T56" fmla="*/ 3488 w 4064"/>
                <a:gd name="T57" fmla="*/ 1828 h 1987"/>
                <a:gd name="T58" fmla="*/ 3415 w 4064"/>
                <a:gd name="T59" fmla="*/ 1849 h 1987"/>
                <a:gd name="T60" fmla="*/ 3367 w 4064"/>
                <a:gd name="T61" fmla="*/ 1860 h 1987"/>
                <a:gd name="T62" fmla="*/ 3348 w 4064"/>
                <a:gd name="T63" fmla="*/ 1866 h 1987"/>
                <a:gd name="T64" fmla="*/ 3168 w 4064"/>
                <a:gd name="T65" fmla="*/ 1922 h 1987"/>
                <a:gd name="T66" fmla="*/ 2978 w 4064"/>
                <a:gd name="T67" fmla="*/ 1966 h 1987"/>
                <a:gd name="T68" fmla="*/ 2824 w 4064"/>
                <a:gd name="T69" fmla="*/ 1985 h 1987"/>
                <a:gd name="T70" fmla="*/ 2695 w 4064"/>
                <a:gd name="T71" fmla="*/ 1983 h 1987"/>
                <a:gd name="T72" fmla="*/ 2555 w 4064"/>
                <a:gd name="T73" fmla="*/ 1951 h 1987"/>
                <a:gd name="T74" fmla="*/ 2405 w 4064"/>
                <a:gd name="T75" fmla="*/ 1891 h 1987"/>
                <a:gd name="T76" fmla="*/ 2185 w 4064"/>
                <a:gd name="T77" fmla="*/ 1764 h 1987"/>
                <a:gd name="T78" fmla="*/ 1814 w 4064"/>
                <a:gd name="T79" fmla="*/ 1519 h 1987"/>
                <a:gd name="T80" fmla="*/ 1378 w 4064"/>
                <a:gd name="T81" fmla="*/ 1194 h 1987"/>
                <a:gd name="T82" fmla="*/ 937 w 4064"/>
                <a:gd name="T83" fmla="*/ 831 h 1987"/>
                <a:gd name="T84" fmla="*/ 682 w 4064"/>
                <a:gd name="T85" fmla="*/ 620 h 1987"/>
                <a:gd name="T86" fmla="*/ 401 w 4064"/>
                <a:gd name="T87" fmla="*/ 407 h 1987"/>
                <a:gd name="T88" fmla="*/ 94 w 4064"/>
                <a:gd name="T89" fmla="*/ 192 h 1987"/>
                <a:gd name="T90" fmla="*/ 46 w 4064"/>
                <a:gd name="T91" fmla="*/ 152 h 1987"/>
                <a:gd name="T92" fmla="*/ 14 w 4064"/>
                <a:gd name="T93" fmla="*/ 115 h 1987"/>
                <a:gd name="T94" fmla="*/ 2 w 4064"/>
                <a:gd name="T95" fmla="*/ 83 h 1987"/>
                <a:gd name="T96" fmla="*/ 4 w 4064"/>
                <a:gd name="T97" fmla="*/ 44 h 1987"/>
                <a:gd name="T98" fmla="*/ 19 w 4064"/>
                <a:gd name="T99" fmla="*/ 16 h 1987"/>
                <a:gd name="T100" fmla="*/ 44 w 4064"/>
                <a:gd name="T101" fmla="*/ 2 h 19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64"/>
                <a:gd name="T154" fmla="*/ 0 h 1987"/>
                <a:gd name="T155" fmla="*/ 4064 w 4064"/>
                <a:gd name="T156" fmla="*/ 1987 h 19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64" h="1987">
                  <a:moveTo>
                    <a:pt x="58" y="0"/>
                  </a:moveTo>
                  <a:lnTo>
                    <a:pt x="73" y="2"/>
                  </a:lnTo>
                  <a:lnTo>
                    <a:pt x="90" y="4"/>
                  </a:lnTo>
                  <a:lnTo>
                    <a:pt x="110" y="8"/>
                  </a:lnTo>
                  <a:lnTo>
                    <a:pt x="129" y="14"/>
                  </a:lnTo>
                  <a:lnTo>
                    <a:pt x="152" y="21"/>
                  </a:lnTo>
                  <a:lnTo>
                    <a:pt x="175" y="29"/>
                  </a:lnTo>
                  <a:lnTo>
                    <a:pt x="200" y="41"/>
                  </a:lnTo>
                  <a:lnTo>
                    <a:pt x="225" y="52"/>
                  </a:lnTo>
                  <a:lnTo>
                    <a:pt x="252" y="67"/>
                  </a:lnTo>
                  <a:lnTo>
                    <a:pt x="280" y="83"/>
                  </a:lnTo>
                  <a:lnTo>
                    <a:pt x="311" y="100"/>
                  </a:lnTo>
                  <a:lnTo>
                    <a:pt x="342" y="117"/>
                  </a:lnTo>
                  <a:lnTo>
                    <a:pt x="375" y="138"/>
                  </a:lnTo>
                  <a:lnTo>
                    <a:pt x="409" y="161"/>
                  </a:lnTo>
                  <a:lnTo>
                    <a:pt x="444" y="185"/>
                  </a:lnTo>
                  <a:lnTo>
                    <a:pt x="480" y="211"/>
                  </a:lnTo>
                  <a:lnTo>
                    <a:pt x="557" y="259"/>
                  </a:lnTo>
                  <a:lnTo>
                    <a:pt x="632" y="307"/>
                  </a:lnTo>
                  <a:lnTo>
                    <a:pt x="707" y="353"/>
                  </a:lnTo>
                  <a:lnTo>
                    <a:pt x="778" y="400"/>
                  </a:lnTo>
                  <a:lnTo>
                    <a:pt x="849" y="444"/>
                  </a:lnTo>
                  <a:lnTo>
                    <a:pt x="918" y="486"/>
                  </a:lnTo>
                  <a:lnTo>
                    <a:pt x="987" y="526"/>
                  </a:lnTo>
                  <a:lnTo>
                    <a:pt x="1052" y="567"/>
                  </a:lnTo>
                  <a:lnTo>
                    <a:pt x="1117" y="607"/>
                  </a:lnTo>
                  <a:lnTo>
                    <a:pt x="1181" y="643"/>
                  </a:lnTo>
                  <a:lnTo>
                    <a:pt x="1244" y="680"/>
                  </a:lnTo>
                  <a:lnTo>
                    <a:pt x="1304" y="714"/>
                  </a:lnTo>
                  <a:lnTo>
                    <a:pt x="1363" y="749"/>
                  </a:lnTo>
                  <a:lnTo>
                    <a:pt x="1421" y="782"/>
                  </a:lnTo>
                  <a:lnTo>
                    <a:pt x="1476" y="812"/>
                  </a:lnTo>
                  <a:lnTo>
                    <a:pt x="1532" y="843"/>
                  </a:lnTo>
                  <a:lnTo>
                    <a:pt x="1584" y="872"/>
                  </a:lnTo>
                  <a:lnTo>
                    <a:pt x="1636" y="899"/>
                  </a:lnTo>
                  <a:lnTo>
                    <a:pt x="1686" y="925"/>
                  </a:lnTo>
                  <a:lnTo>
                    <a:pt x="1736" y="950"/>
                  </a:lnTo>
                  <a:lnTo>
                    <a:pt x="1782" y="975"/>
                  </a:lnTo>
                  <a:lnTo>
                    <a:pt x="1828" y="997"/>
                  </a:lnTo>
                  <a:lnTo>
                    <a:pt x="1872" y="1020"/>
                  </a:lnTo>
                  <a:lnTo>
                    <a:pt x="1914" y="1039"/>
                  </a:lnTo>
                  <a:lnTo>
                    <a:pt x="1956" y="1058"/>
                  </a:lnTo>
                  <a:lnTo>
                    <a:pt x="1995" y="1077"/>
                  </a:lnTo>
                  <a:lnTo>
                    <a:pt x="2033" y="1093"/>
                  </a:lnTo>
                  <a:lnTo>
                    <a:pt x="2070" y="1110"/>
                  </a:lnTo>
                  <a:lnTo>
                    <a:pt x="2104" y="1123"/>
                  </a:lnTo>
                  <a:lnTo>
                    <a:pt x="2139" y="1137"/>
                  </a:lnTo>
                  <a:lnTo>
                    <a:pt x="2171" y="1148"/>
                  </a:lnTo>
                  <a:lnTo>
                    <a:pt x="2202" y="1160"/>
                  </a:lnTo>
                  <a:lnTo>
                    <a:pt x="2229" y="1171"/>
                  </a:lnTo>
                  <a:lnTo>
                    <a:pt x="2256" y="1181"/>
                  </a:lnTo>
                  <a:lnTo>
                    <a:pt x="2286" y="1192"/>
                  </a:lnTo>
                  <a:lnTo>
                    <a:pt x="2317" y="1204"/>
                  </a:lnTo>
                  <a:lnTo>
                    <a:pt x="2350" y="1215"/>
                  </a:lnTo>
                  <a:lnTo>
                    <a:pt x="2384" y="1227"/>
                  </a:lnTo>
                  <a:lnTo>
                    <a:pt x="2421" y="1236"/>
                  </a:lnTo>
                  <a:lnTo>
                    <a:pt x="2457" y="1248"/>
                  </a:lnTo>
                  <a:lnTo>
                    <a:pt x="2498" y="1260"/>
                  </a:lnTo>
                  <a:lnTo>
                    <a:pt x="2538" y="1271"/>
                  </a:lnTo>
                  <a:lnTo>
                    <a:pt x="2578" y="1283"/>
                  </a:lnTo>
                  <a:lnTo>
                    <a:pt x="2622" y="1294"/>
                  </a:lnTo>
                  <a:lnTo>
                    <a:pt x="2667" y="1306"/>
                  </a:lnTo>
                  <a:lnTo>
                    <a:pt x="2713" y="1317"/>
                  </a:lnTo>
                  <a:lnTo>
                    <a:pt x="2761" y="1329"/>
                  </a:lnTo>
                  <a:lnTo>
                    <a:pt x="2809" y="1340"/>
                  </a:lnTo>
                  <a:lnTo>
                    <a:pt x="2860" y="1352"/>
                  </a:lnTo>
                  <a:lnTo>
                    <a:pt x="2912" y="1363"/>
                  </a:lnTo>
                  <a:lnTo>
                    <a:pt x="2966" y="1375"/>
                  </a:lnTo>
                  <a:lnTo>
                    <a:pt x="3020" y="1388"/>
                  </a:lnTo>
                  <a:lnTo>
                    <a:pt x="3077" y="1400"/>
                  </a:lnTo>
                  <a:lnTo>
                    <a:pt x="3135" y="1411"/>
                  </a:lnTo>
                  <a:lnTo>
                    <a:pt x="3194" y="1423"/>
                  </a:lnTo>
                  <a:lnTo>
                    <a:pt x="3256" y="1436"/>
                  </a:lnTo>
                  <a:lnTo>
                    <a:pt x="3317" y="1448"/>
                  </a:lnTo>
                  <a:lnTo>
                    <a:pt x="3383" y="1461"/>
                  </a:lnTo>
                  <a:lnTo>
                    <a:pt x="3448" y="1473"/>
                  </a:lnTo>
                  <a:lnTo>
                    <a:pt x="3515" y="1484"/>
                  </a:lnTo>
                  <a:lnTo>
                    <a:pt x="3582" y="1498"/>
                  </a:lnTo>
                  <a:lnTo>
                    <a:pt x="3653" y="1511"/>
                  </a:lnTo>
                  <a:lnTo>
                    <a:pt x="3724" y="1522"/>
                  </a:lnTo>
                  <a:lnTo>
                    <a:pt x="3797" y="1536"/>
                  </a:lnTo>
                  <a:lnTo>
                    <a:pt x="3813" y="1538"/>
                  </a:lnTo>
                  <a:lnTo>
                    <a:pt x="3830" y="1542"/>
                  </a:lnTo>
                  <a:lnTo>
                    <a:pt x="3845" y="1544"/>
                  </a:lnTo>
                  <a:lnTo>
                    <a:pt x="3861" y="1547"/>
                  </a:lnTo>
                  <a:lnTo>
                    <a:pt x="3874" y="1549"/>
                  </a:lnTo>
                  <a:lnTo>
                    <a:pt x="3887" y="1553"/>
                  </a:lnTo>
                  <a:lnTo>
                    <a:pt x="3901" y="1555"/>
                  </a:lnTo>
                  <a:lnTo>
                    <a:pt x="3914" y="1559"/>
                  </a:lnTo>
                  <a:lnTo>
                    <a:pt x="3928" y="1561"/>
                  </a:lnTo>
                  <a:lnTo>
                    <a:pt x="3939" y="1565"/>
                  </a:lnTo>
                  <a:lnTo>
                    <a:pt x="3951" y="1567"/>
                  </a:lnTo>
                  <a:lnTo>
                    <a:pt x="3960" y="1569"/>
                  </a:lnTo>
                  <a:lnTo>
                    <a:pt x="3970" y="1572"/>
                  </a:lnTo>
                  <a:lnTo>
                    <a:pt x="3982" y="1574"/>
                  </a:lnTo>
                  <a:lnTo>
                    <a:pt x="3989" y="1576"/>
                  </a:lnTo>
                  <a:lnTo>
                    <a:pt x="3999" y="1580"/>
                  </a:lnTo>
                  <a:lnTo>
                    <a:pt x="4006" y="1582"/>
                  </a:lnTo>
                  <a:lnTo>
                    <a:pt x="4014" y="1584"/>
                  </a:lnTo>
                  <a:lnTo>
                    <a:pt x="4022" y="1588"/>
                  </a:lnTo>
                  <a:lnTo>
                    <a:pt x="4028" y="1590"/>
                  </a:lnTo>
                  <a:lnTo>
                    <a:pt x="4033" y="1592"/>
                  </a:lnTo>
                  <a:lnTo>
                    <a:pt x="4039" y="1594"/>
                  </a:lnTo>
                  <a:lnTo>
                    <a:pt x="4043" y="1597"/>
                  </a:lnTo>
                  <a:lnTo>
                    <a:pt x="4049" y="1599"/>
                  </a:lnTo>
                  <a:lnTo>
                    <a:pt x="4053" y="1601"/>
                  </a:lnTo>
                  <a:lnTo>
                    <a:pt x="4054" y="1603"/>
                  </a:lnTo>
                  <a:lnTo>
                    <a:pt x="4058" y="1607"/>
                  </a:lnTo>
                  <a:lnTo>
                    <a:pt x="4060" y="1609"/>
                  </a:lnTo>
                  <a:lnTo>
                    <a:pt x="4062" y="1611"/>
                  </a:lnTo>
                  <a:lnTo>
                    <a:pt x="4064" y="1613"/>
                  </a:lnTo>
                  <a:lnTo>
                    <a:pt x="4064" y="1617"/>
                  </a:lnTo>
                  <a:lnTo>
                    <a:pt x="4064" y="1618"/>
                  </a:lnTo>
                  <a:lnTo>
                    <a:pt x="4064" y="1624"/>
                  </a:lnTo>
                  <a:lnTo>
                    <a:pt x="4062" y="1630"/>
                  </a:lnTo>
                  <a:lnTo>
                    <a:pt x="4060" y="1636"/>
                  </a:lnTo>
                  <a:lnTo>
                    <a:pt x="4054" y="1642"/>
                  </a:lnTo>
                  <a:lnTo>
                    <a:pt x="4051" y="1647"/>
                  </a:lnTo>
                  <a:lnTo>
                    <a:pt x="4043" y="1651"/>
                  </a:lnTo>
                  <a:lnTo>
                    <a:pt x="4035" y="1657"/>
                  </a:lnTo>
                  <a:lnTo>
                    <a:pt x="4026" y="1663"/>
                  </a:lnTo>
                  <a:lnTo>
                    <a:pt x="4016" y="1668"/>
                  </a:lnTo>
                  <a:lnTo>
                    <a:pt x="4005" y="1674"/>
                  </a:lnTo>
                  <a:lnTo>
                    <a:pt x="3991" y="1678"/>
                  </a:lnTo>
                  <a:lnTo>
                    <a:pt x="3978" y="1684"/>
                  </a:lnTo>
                  <a:lnTo>
                    <a:pt x="3962" y="1690"/>
                  </a:lnTo>
                  <a:lnTo>
                    <a:pt x="3945" y="1695"/>
                  </a:lnTo>
                  <a:lnTo>
                    <a:pt x="3928" y="1701"/>
                  </a:lnTo>
                  <a:lnTo>
                    <a:pt x="3909" y="1707"/>
                  </a:lnTo>
                  <a:lnTo>
                    <a:pt x="3874" y="1718"/>
                  </a:lnTo>
                  <a:lnTo>
                    <a:pt x="3841" y="1728"/>
                  </a:lnTo>
                  <a:lnTo>
                    <a:pt x="3809" y="1737"/>
                  </a:lnTo>
                  <a:lnTo>
                    <a:pt x="3778" y="1745"/>
                  </a:lnTo>
                  <a:lnTo>
                    <a:pt x="3747" y="1755"/>
                  </a:lnTo>
                  <a:lnTo>
                    <a:pt x="3719" y="1762"/>
                  </a:lnTo>
                  <a:lnTo>
                    <a:pt x="3690" y="1770"/>
                  </a:lnTo>
                  <a:lnTo>
                    <a:pt x="3663" y="1778"/>
                  </a:lnTo>
                  <a:lnTo>
                    <a:pt x="3638" y="1785"/>
                  </a:lnTo>
                  <a:lnTo>
                    <a:pt x="3613" y="1793"/>
                  </a:lnTo>
                  <a:lnTo>
                    <a:pt x="3590" y="1799"/>
                  </a:lnTo>
                  <a:lnTo>
                    <a:pt x="3567" y="1807"/>
                  </a:lnTo>
                  <a:lnTo>
                    <a:pt x="3546" y="1812"/>
                  </a:lnTo>
                  <a:lnTo>
                    <a:pt x="3527" y="1818"/>
                  </a:lnTo>
                  <a:lnTo>
                    <a:pt x="3507" y="1824"/>
                  </a:lnTo>
                  <a:lnTo>
                    <a:pt x="3488" y="1828"/>
                  </a:lnTo>
                  <a:lnTo>
                    <a:pt x="3471" y="1833"/>
                  </a:lnTo>
                  <a:lnTo>
                    <a:pt x="3456" y="1837"/>
                  </a:lnTo>
                  <a:lnTo>
                    <a:pt x="3440" y="1841"/>
                  </a:lnTo>
                  <a:lnTo>
                    <a:pt x="3427" y="1845"/>
                  </a:lnTo>
                  <a:lnTo>
                    <a:pt x="3415" y="1849"/>
                  </a:lnTo>
                  <a:lnTo>
                    <a:pt x="3404" y="1853"/>
                  </a:lnTo>
                  <a:lnTo>
                    <a:pt x="3392" y="1855"/>
                  </a:lnTo>
                  <a:lnTo>
                    <a:pt x="3383" y="1857"/>
                  </a:lnTo>
                  <a:lnTo>
                    <a:pt x="3375" y="1858"/>
                  </a:lnTo>
                  <a:lnTo>
                    <a:pt x="3367" y="1860"/>
                  </a:lnTo>
                  <a:lnTo>
                    <a:pt x="3361" y="1862"/>
                  </a:lnTo>
                  <a:lnTo>
                    <a:pt x="3356" y="1864"/>
                  </a:lnTo>
                  <a:lnTo>
                    <a:pt x="3352" y="1864"/>
                  </a:lnTo>
                  <a:lnTo>
                    <a:pt x="3350" y="1866"/>
                  </a:lnTo>
                  <a:lnTo>
                    <a:pt x="3348" y="1866"/>
                  </a:lnTo>
                  <a:lnTo>
                    <a:pt x="3300" y="1881"/>
                  </a:lnTo>
                  <a:lnTo>
                    <a:pt x="3256" y="1895"/>
                  </a:lnTo>
                  <a:lnTo>
                    <a:pt x="3212" y="1908"/>
                  </a:lnTo>
                  <a:lnTo>
                    <a:pt x="3168" y="1922"/>
                  </a:lnTo>
                  <a:lnTo>
                    <a:pt x="3127" y="1931"/>
                  </a:lnTo>
                  <a:lnTo>
                    <a:pt x="3087" y="1941"/>
                  </a:lnTo>
                  <a:lnTo>
                    <a:pt x="3049" y="1951"/>
                  </a:lnTo>
                  <a:lnTo>
                    <a:pt x="3012" y="1958"/>
                  </a:lnTo>
                  <a:lnTo>
                    <a:pt x="2978" y="1966"/>
                  </a:lnTo>
                  <a:lnTo>
                    <a:pt x="2943" y="1972"/>
                  </a:lnTo>
                  <a:lnTo>
                    <a:pt x="2912" y="1976"/>
                  </a:lnTo>
                  <a:lnTo>
                    <a:pt x="2882" y="1981"/>
                  </a:lnTo>
                  <a:lnTo>
                    <a:pt x="2853" y="1983"/>
                  </a:lnTo>
                  <a:lnTo>
                    <a:pt x="2824" y="1985"/>
                  </a:lnTo>
                  <a:lnTo>
                    <a:pt x="2799" y="1987"/>
                  </a:lnTo>
                  <a:lnTo>
                    <a:pt x="2774" y="1987"/>
                  </a:lnTo>
                  <a:lnTo>
                    <a:pt x="2749" y="1987"/>
                  </a:lnTo>
                  <a:lnTo>
                    <a:pt x="2722" y="1985"/>
                  </a:lnTo>
                  <a:lnTo>
                    <a:pt x="2695" y="1983"/>
                  </a:lnTo>
                  <a:lnTo>
                    <a:pt x="2668" y="1977"/>
                  </a:lnTo>
                  <a:lnTo>
                    <a:pt x="2640" y="1974"/>
                  </a:lnTo>
                  <a:lnTo>
                    <a:pt x="2613" y="1966"/>
                  </a:lnTo>
                  <a:lnTo>
                    <a:pt x="2584" y="1960"/>
                  </a:lnTo>
                  <a:lnTo>
                    <a:pt x="2555" y="1951"/>
                  </a:lnTo>
                  <a:lnTo>
                    <a:pt x="2526" y="1941"/>
                  </a:lnTo>
                  <a:lnTo>
                    <a:pt x="2498" y="1929"/>
                  </a:lnTo>
                  <a:lnTo>
                    <a:pt x="2467" y="1918"/>
                  </a:lnTo>
                  <a:lnTo>
                    <a:pt x="2436" y="1905"/>
                  </a:lnTo>
                  <a:lnTo>
                    <a:pt x="2405" y="1891"/>
                  </a:lnTo>
                  <a:lnTo>
                    <a:pt x="2375" y="1876"/>
                  </a:lnTo>
                  <a:lnTo>
                    <a:pt x="2344" y="1858"/>
                  </a:lnTo>
                  <a:lnTo>
                    <a:pt x="2313" y="1841"/>
                  </a:lnTo>
                  <a:lnTo>
                    <a:pt x="2250" y="1805"/>
                  </a:lnTo>
                  <a:lnTo>
                    <a:pt x="2185" y="1764"/>
                  </a:lnTo>
                  <a:lnTo>
                    <a:pt x="2116" y="1722"/>
                  </a:lnTo>
                  <a:lnTo>
                    <a:pt x="2045" y="1676"/>
                  </a:lnTo>
                  <a:lnTo>
                    <a:pt x="1970" y="1626"/>
                  </a:lnTo>
                  <a:lnTo>
                    <a:pt x="1895" y="1574"/>
                  </a:lnTo>
                  <a:lnTo>
                    <a:pt x="1814" y="1519"/>
                  </a:lnTo>
                  <a:lnTo>
                    <a:pt x="1732" y="1461"/>
                  </a:lnTo>
                  <a:lnTo>
                    <a:pt x="1647" y="1400"/>
                  </a:lnTo>
                  <a:lnTo>
                    <a:pt x="1561" y="1334"/>
                  </a:lnTo>
                  <a:lnTo>
                    <a:pt x="1471" y="1265"/>
                  </a:lnTo>
                  <a:lnTo>
                    <a:pt x="1378" y="1194"/>
                  </a:lnTo>
                  <a:lnTo>
                    <a:pt x="1284" y="1119"/>
                  </a:lnTo>
                  <a:lnTo>
                    <a:pt x="1187" y="1041"/>
                  </a:lnTo>
                  <a:lnTo>
                    <a:pt x="1089" y="958"/>
                  </a:lnTo>
                  <a:lnTo>
                    <a:pt x="985" y="874"/>
                  </a:lnTo>
                  <a:lnTo>
                    <a:pt x="937" y="831"/>
                  </a:lnTo>
                  <a:lnTo>
                    <a:pt x="889" y="789"/>
                  </a:lnTo>
                  <a:lnTo>
                    <a:pt x="839" y="747"/>
                  </a:lnTo>
                  <a:lnTo>
                    <a:pt x="787" y="705"/>
                  </a:lnTo>
                  <a:lnTo>
                    <a:pt x="735" y="663"/>
                  </a:lnTo>
                  <a:lnTo>
                    <a:pt x="682" y="620"/>
                  </a:lnTo>
                  <a:lnTo>
                    <a:pt x="628" y="578"/>
                  </a:lnTo>
                  <a:lnTo>
                    <a:pt x="572" y="536"/>
                  </a:lnTo>
                  <a:lnTo>
                    <a:pt x="517" y="494"/>
                  </a:lnTo>
                  <a:lnTo>
                    <a:pt x="459" y="449"/>
                  </a:lnTo>
                  <a:lnTo>
                    <a:pt x="401" y="407"/>
                  </a:lnTo>
                  <a:lnTo>
                    <a:pt x="342" y="365"/>
                  </a:lnTo>
                  <a:lnTo>
                    <a:pt x="282" y="321"/>
                  </a:lnTo>
                  <a:lnTo>
                    <a:pt x="221" y="279"/>
                  </a:lnTo>
                  <a:lnTo>
                    <a:pt x="158" y="234"/>
                  </a:lnTo>
                  <a:lnTo>
                    <a:pt x="94" y="192"/>
                  </a:lnTo>
                  <a:lnTo>
                    <a:pt x="83" y="183"/>
                  </a:lnTo>
                  <a:lnTo>
                    <a:pt x="73" y="175"/>
                  </a:lnTo>
                  <a:lnTo>
                    <a:pt x="64" y="167"/>
                  </a:lnTo>
                  <a:lnTo>
                    <a:pt x="54" y="160"/>
                  </a:lnTo>
                  <a:lnTo>
                    <a:pt x="46" y="152"/>
                  </a:lnTo>
                  <a:lnTo>
                    <a:pt x="39" y="144"/>
                  </a:lnTo>
                  <a:lnTo>
                    <a:pt x="31" y="137"/>
                  </a:lnTo>
                  <a:lnTo>
                    <a:pt x="25" y="129"/>
                  </a:lnTo>
                  <a:lnTo>
                    <a:pt x="19" y="123"/>
                  </a:lnTo>
                  <a:lnTo>
                    <a:pt x="14" y="115"/>
                  </a:lnTo>
                  <a:lnTo>
                    <a:pt x="10" y="110"/>
                  </a:lnTo>
                  <a:lnTo>
                    <a:pt x="6" y="102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2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3" y="12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9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7162800" y="3581400"/>
              <a:ext cx="906302" cy="231165"/>
            </a:xfrm>
            <a:custGeom>
              <a:avLst/>
              <a:gdLst>
                <a:gd name="T0" fmla="*/ 1749 w 2069"/>
                <a:gd name="T1" fmla="*/ 2 h 478"/>
                <a:gd name="T2" fmla="*/ 1806 w 2069"/>
                <a:gd name="T3" fmla="*/ 13 h 478"/>
                <a:gd name="T4" fmla="*/ 1871 w 2069"/>
                <a:gd name="T5" fmla="*/ 34 h 478"/>
                <a:gd name="T6" fmla="*/ 1944 w 2069"/>
                <a:gd name="T7" fmla="*/ 67 h 478"/>
                <a:gd name="T8" fmla="*/ 1998 w 2069"/>
                <a:gd name="T9" fmla="*/ 96 h 478"/>
                <a:gd name="T10" fmla="*/ 2035 w 2069"/>
                <a:gd name="T11" fmla="*/ 124 h 478"/>
                <a:gd name="T12" fmla="*/ 2060 w 2069"/>
                <a:gd name="T13" fmla="*/ 155 h 478"/>
                <a:gd name="T14" fmla="*/ 2069 w 2069"/>
                <a:gd name="T15" fmla="*/ 188 h 478"/>
                <a:gd name="T16" fmla="*/ 2065 w 2069"/>
                <a:gd name="T17" fmla="*/ 213 h 478"/>
                <a:gd name="T18" fmla="*/ 2048 w 2069"/>
                <a:gd name="T19" fmla="*/ 232 h 478"/>
                <a:gd name="T20" fmla="*/ 2013 w 2069"/>
                <a:gd name="T21" fmla="*/ 247 h 478"/>
                <a:gd name="T22" fmla="*/ 1965 w 2069"/>
                <a:gd name="T23" fmla="*/ 263 h 478"/>
                <a:gd name="T24" fmla="*/ 1921 w 2069"/>
                <a:gd name="T25" fmla="*/ 276 h 478"/>
                <a:gd name="T26" fmla="*/ 1875 w 2069"/>
                <a:gd name="T27" fmla="*/ 288 h 478"/>
                <a:gd name="T28" fmla="*/ 1816 w 2069"/>
                <a:gd name="T29" fmla="*/ 301 h 478"/>
                <a:gd name="T30" fmla="*/ 1749 w 2069"/>
                <a:gd name="T31" fmla="*/ 315 h 478"/>
                <a:gd name="T32" fmla="*/ 1670 w 2069"/>
                <a:gd name="T33" fmla="*/ 330 h 478"/>
                <a:gd name="T34" fmla="*/ 1582 w 2069"/>
                <a:gd name="T35" fmla="*/ 345 h 478"/>
                <a:gd name="T36" fmla="*/ 1480 w 2069"/>
                <a:gd name="T37" fmla="*/ 361 h 478"/>
                <a:gd name="T38" fmla="*/ 1370 w 2069"/>
                <a:gd name="T39" fmla="*/ 378 h 478"/>
                <a:gd name="T40" fmla="*/ 1211 w 2069"/>
                <a:gd name="T41" fmla="*/ 399 h 478"/>
                <a:gd name="T42" fmla="*/ 1054 w 2069"/>
                <a:gd name="T43" fmla="*/ 418 h 478"/>
                <a:gd name="T44" fmla="*/ 910 w 2069"/>
                <a:gd name="T45" fmla="*/ 435 h 478"/>
                <a:gd name="T46" fmla="*/ 781 w 2069"/>
                <a:gd name="T47" fmla="*/ 451 h 478"/>
                <a:gd name="T48" fmla="*/ 670 w 2069"/>
                <a:gd name="T49" fmla="*/ 462 h 478"/>
                <a:gd name="T50" fmla="*/ 572 w 2069"/>
                <a:gd name="T51" fmla="*/ 470 h 478"/>
                <a:gd name="T52" fmla="*/ 491 w 2069"/>
                <a:gd name="T53" fmla="*/ 474 h 478"/>
                <a:gd name="T54" fmla="*/ 426 w 2069"/>
                <a:gd name="T55" fmla="*/ 476 h 478"/>
                <a:gd name="T56" fmla="*/ 330 w 2069"/>
                <a:gd name="T57" fmla="*/ 476 h 478"/>
                <a:gd name="T58" fmla="*/ 236 w 2069"/>
                <a:gd name="T59" fmla="*/ 466 h 478"/>
                <a:gd name="T60" fmla="*/ 159 w 2069"/>
                <a:gd name="T61" fmla="*/ 453 h 478"/>
                <a:gd name="T62" fmla="*/ 100 w 2069"/>
                <a:gd name="T63" fmla="*/ 432 h 478"/>
                <a:gd name="T64" fmla="*/ 59 w 2069"/>
                <a:gd name="T65" fmla="*/ 401 h 478"/>
                <a:gd name="T66" fmla="*/ 29 w 2069"/>
                <a:gd name="T67" fmla="*/ 370 h 478"/>
                <a:gd name="T68" fmla="*/ 9 w 2069"/>
                <a:gd name="T69" fmla="*/ 343 h 478"/>
                <a:gd name="T70" fmla="*/ 0 w 2069"/>
                <a:gd name="T71" fmla="*/ 316 h 478"/>
                <a:gd name="T72" fmla="*/ 6 w 2069"/>
                <a:gd name="T73" fmla="*/ 297 h 478"/>
                <a:gd name="T74" fmla="*/ 32 w 2069"/>
                <a:gd name="T75" fmla="*/ 284 h 478"/>
                <a:gd name="T76" fmla="*/ 80 w 2069"/>
                <a:gd name="T77" fmla="*/ 274 h 478"/>
                <a:gd name="T78" fmla="*/ 148 w 2069"/>
                <a:gd name="T79" fmla="*/ 268 h 478"/>
                <a:gd name="T80" fmla="*/ 322 w 2069"/>
                <a:gd name="T81" fmla="*/ 249 h 478"/>
                <a:gd name="T82" fmla="*/ 537 w 2069"/>
                <a:gd name="T83" fmla="*/ 222 h 478"/>
                <a:gd name="T84" fmla="*/ 764 w 2069"/>
                <a:gd name="T85" fmla="*/ 190 h 478"/>
                <a:gd name="T86" fmla="*/ 1000 w 2069"/>
                <a:gd name="T87" fmla="*/ 149 h 478"/>
                <a:gd name="T88" fmla="*/ 1182 w 2069"/>
                <a:gd name="T89" fmla="*/ 121 h 478"/>
                <a:gd name="T90" fmla="*/ 1330 w 2069"/>
                <a:gd name="T91" fmla="*/ 94 h 478"/>
                <a:gd name="T92" fmla="*/ 1463 w 2069"/>
                <a:gd name="T93" fmla="*/ 65 h 478"/>
                <a:gd name="T94" fmla="*/ 1582 w 2069"/>
                <a:gd name="T95" fmla="*/ 32 h 478"/>
                <a:gd name="T96" fmla="*/ 1656 w 2069"/>
                <a:gd name="T97" fmla="*/ 7 h 478"/>
                <a:gd name="T98" fmla="*/ 1701 w 2069"/>
                <a:gd name="T99" fmla="*/ 0 h 4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69"/>
                <a:gd name="T151" fmla="*/ 0 h 478"/>
                <a:gd name="T152" fmla="*/ 2069 w 2069"/>
                <a:gd name="T153" fmla="*/ 478 h 4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69" h="478">
                  <a:moveTo>
                    <a:pt x="1708" y="0"/>
                  </a:moveTo>
                  <a:lnTo>
                    <a:pt x="1722" y="0"/>
                  </a:lnTo>
                  <a:lnTo>
                    <a:pt x="1735" y="0"/>
                  </a:lnTo>
                  <a:lnTo>
                    <a:pt x="1749" y="2"/>
                  </a:lnTo>
                  <a:lnTo>
                    <a:pt x="1762" y="4"/>
                  </a:lnTo>
                  <a:lnTo>
                    <a:pt x="1777" y="7"/>
                  </a:lnTo>
                  <a:lnTo>
                    <a:pt x="1791" y="9"/>
                  </a:lnTo>
                  <a:lnTo>
                    <a:pt x="1806" y="13"/>
                  </a:lnTo>
                  <a:lnTo>
                    <a:pt x="1821" y="19"/>
                  </a:lnTo>
                  <a:lnTo>
                    <a:pt x="1839" y="23"/>
                  </a:lnTo>
                  <a:lnTo>
                    <a:pt x="1854" y="29"/>
                  </a:lnTo>
                  <a:lnTo>
                    <a:pt x="1871" y="34"/>
                  </a:lnTo>
                  <a:lnTo>
                    <a:pt x="1889" y="42"/>
                  </a:lnTo>
                  <a:lnTo>
                    <a:pt x="1906" y="50"/>
                  </a:lnTo>
                  <a:lnTo>
                    <a:pt x="1925" y="57"/>
                  </a:lnTo>
                  <a:lnTo>
                    <a:pt x="1944" y="67"/>
                  </a:lnTo>
                  <a:lnTo>
                    <a:pt x="1964" y="77"/>
                  </a:lnTo>
                  <a:lnTo>
                    <a:pt x="1977" y="82"/>
                  </a:lnTo>
                  <a:lnTo>
                    <a:pt x="1988" y="88"/>
                  </a:lnTo>
                  <a:lnTo>
                    <a:pt x="1998" y="96"/>
                  </a:lnTo>
                  <a:lnTo>
                    <a:pt x="2010" y="101"/>
                  </a:lnTo>
                  <a:lnTo>
                    <a:pt x="2019" y="109"/>
                  </a:lnTo>
                  <a:lnTo>
                    <a:pt x="2027" y="117"/>
                  </a:lnTo>
                  <a:lnTo>
                    <a:pt x="2035" y="124"/>
                  </a:lnTo>
                  <a:lnTo>
                    <a:pt x="2042" y="132"/>
                  </a:lnTo>
                  <a:lnTo>
                    <a:pt x="2048" y="140"/>
                  </a:lnTo>
                  <a:lnTo>
                    <a:pt x="2054" y="148"/>
                  </a:lnTo>
                  <a:lnTo>
                    <a:pt x="2060" y="155"/>
                  </a:lnTo>
                  <a:lnTo>
                    <a:pt x="2063" y="163"/>
                  </a:lnTo>
                  <a:lnTo>
                    <a:pt x="2065" y="172"/>
                  </a:lnTo>
                  <a:lnTo>
                    <a:pt x="2067" y="180"/>
                  </a:lnTo>
                  <a:lnTo>
                    <a:pt x="2069" y="188"/>
                  </a:lnTo>
                  <a:lnTo>
                    <a:pt x="2069" y="197"/>
                  </a:lnTo>
                  <a:lnTo>
                    <a:pt x="2069" y="203"/>
                  </a:lnTo>
                  <a:lnTo>
                    <a:pt x="2067" y="207"/>
                  </a:lnTo>
                  <a:lnTo>
                    <a:pt x="2065" y="213"/>
                  </a:lnTo>
                  <a:lnTo>
                    <a:pt x="2061" y="219"/>
                  </a:lnTo>
                  <a:lnTo>
                    <a:pt x="2058" y="222"/>
                  </a:lnTo>
                  <a:lnTo>
                    <a:pt x="2054" y="228"/>
                  </a:lnTo>
                  <a:lnTo>
                    <a:pt x="2048" y="232"/>
                  </a:lnTo>
                  <a:lnTo>
                    <a:pt x="2040" y="236"/>
                  </a:lnTo>
                  <a:lnTo>
                    <a:pt x="2033" y="240"/>
                  </a:lnTo>
                  <a:lnTo>
                    <a:pt x="2025" y="244"/>
                  </a:lnTo>
                  <a:lnTo>
                    <a:pt x="2013" y="247"/>
                  </a:lnTo>
                  <a:lnTo>
                    <a:pt x="2004" y="251"/>
                  </a:lnTo>
                  <a:lnTo>
                    <a:pt x="1992" y="255"/>
                  </a:lnTo>
                  <a:lnTo>
                    <a:pt x="1979" y="259"/>
                  </a:lnTo>
                  <a:lnTo>
                    <a:pt x="1965" y="263"/>
                  </a:lnTo>
                  <a:lnTo>
                    <a:pt x="1952" y="267"/>
                  </a:lnTo>
                  <a:lnTo>
                    <a:pt x="1942" y="270"/>
                  </a:lnTo>
                  <a:lnTo>
                    <a:pt x="1933" y="272"/>
                  </a:lnTo>
                  <a:lnTo>
                    <a:pt x="1921" y="276"/>
                  </a:lnTo>
                  <a:lnTo>
                    <a:pt x="1912" y="278"/>
                  </a:lnTo>
                  <a:lnTo>
                    <a:pt x="1900" y="282"/>
                  </a:lnTo>
                  <a:lnTo>
                    <a:pt x="1887" y="286"/>
                  </a:lnTo>
                  <a:lnTo>
                    <a:pt x="1875" y="288"/>
                  </a:lnTo>
                  <a:lnTo>
                    <a:pt x="1862" y="291"/>
                  </a:lnTo>
                  <a:lnTo>
                    <a:pt x="1846" y="295"/>
                  </a:lnTo>
                  <a:lnTo>
                    <a:pt x="1833" y="299"/>
                  </a:lnTo>
                  <a:lnTo>
                    <a:pt x="1816" y="301"/>
                  </a:lnTo>
                  <a:lnTo>
                    <a:pt x="1800" y="305"/>
                  </a:lnTo>
                  <a:lnTo>
                    <a:pt x="1783" y="309"/>
                  </a:lnTo>
                  <a:lnTo>
                    <a:pt x="1766" y="313"/>
                  </a:lnTo>
                  <a:lnTo>
                    <a:pt x="1749" y="315"/>
                  </a:lnTo>
                  <a:lnTo>
                    <a:pt x="1729" y="318"/>
                  </a:lnTo>
                  <a:lnTo>
                    <a:pt x="1710" y="322"/>
                  </a:lnTo>
                  <a:lnTo>
                    <a:pt x="1691" y="326"/>
                  </a:lnTo>
                  <a:lnTo>
                    <a:pt x="1670" y="330"/>
                  </a:lnTo>
                  <a:lnTo>
                    <a:pt x="1649" y="334"/>
                  </a:lnTo>
                  <a:lnTo>
                    <a:pt x="1628" y="338"/>
                  </a:lnTo>
                  <a:lnTo>
                    <a:pt x="1605" y="341"/>
                  </a:lnTo>
                  <a:lnTo>
                    <a:pt x="1582" y="345"/>
                  </a:lnTo>
                  <a:lnTo>
                    <a:pt x="1557" y="349"/>
                  </a:lnTo>
                  <a:lnTo>
                    <a:pt x="1532" y="353"/>
                  </a:lnTo>
                  <a:lnTo>
                    <a:pt x="1507" y="357"/>
                  </a:lnTo>
                  <a:lnTo>
                    <a:pt x="1480" y="361"/>
                  </a:lnTo>
                  <a:lnTo>
                    <a:pt x="1455" y="364"/>
                  </a:lnTo>
                  <a:lnTo>
                    <a:pt x="1426" y="368"/>
                  </a:lnTo>
                  <a:lnTo>
                    <a:pt x="1399" y="372"/>
                  </a:lnTo>
                  <a:lnTo>
                    <a:pt x="1370" y="378"/>
                  </a:lnTo>
                  <a:lnTo>
                    <a:pt x="1340" y="382"/>
                  </a:lnTo>
                  <a:lnTo>
                    <a:pt x="1297" y="387"/>
                  </a:lnTo>
                  <a:lnTo>
                    <a:pt x="1253" y="393"/>
                  </a:lnTo>
                  <a:lnTo>
                    <a:pt x="1211" y="399"/>
                  </a:lnTo>
                  <a:lnTo>
                    <a:pt x="1171" y="405"/>
                  </a:lnTo>
                  <a:lnTo>
                    <a:pt x="1130" y="409"/>
                  </a:lnTo>
                  <a:lnTo>
                    <a:pt x="1092" y="414"/>
                  </a:lnTo>
                  <a:lnTo>
                    <a:pt x="1054" y="418"/>
                  </a:lnTo>
                  <a:lnTo>
                    <a:pt x="1015" y="424"/>
                  </a:lnTo>
                  <a:lnTo>
                    <a:pt x="979" y="428"/>
                  </a:lnTo>
                  <a:lnTo>
                    <a:pt x="944" y="432"/>
                  </a:lnTo>
                  <a:lnTo>
                    <a:pt x="910" y="435"/>
                  </a:lnTo>
                  <a:lnTo>
                    <a:pt x="877" y="439"/>
                  </a:lnTo>
                  <a:lnTo>
                    <a:pt x="844" y="443"/>
                  </a:lnTo>
                  <a:lnTo>
                    <a:pt x="812" y="447"/>
                  </a:lnTo>
                  <a:lnTo>
                    <a:pt x="781" y="451"/>
                  </a:lnTo>
                  <a:lnTo>
                    <a:pt x="752" y="453"/>
                  </a:lnTo>
                  <a:lnTo>
                    <a:pt x="723" y="457"/>
                  </a:lnTo>
                  <a:lnTo>
                    <a:pt x="697" y="459"/>
                  </a:lnTo>
                  <a:lnTo>
                    <a:pt x="670" y="462"/>
                  </a:lnTo>
                  <a:lnTo>
                    <a:pt x="643" y="464"/>
                  </a:lnTo>
                  <a:lnTo>
                    <a:pt x="620" y="466"/>
                  </a:lnTo>
                  <a:lnTo>
                    <a:pt x="595" y="468"/>
                  </a:lnTo>
                  <a:lnTo>
                    <a:pt x="572" y="470"/>
                  </a:lnTo>
                  <a:lnTo>
                    <a:pt x="551" y="472"/>
                  </a:lnTo>
                  <a:lnTo>
                    <a:pt x="530" y="472"/>
                  </a:lnTo>
                  <a:lnTo>
                    <a:pt x="510" y="474"/>
                  </a:lnTo>
                  <a:lnTo>
                    <a:pt x="491" y="474"/>
                  </a:lnTo>
                  <a:lnTo>
                    <a:pt x="474" y="476"/>
                  </a:lnTo>
                  <a:lnTo>
                    <a:pt x="457" y="476"/>
                  </a:lnTo>
                  <a:lnTo>
                    <a:pt x="441" y="476"/>
                  </a:lnTo>
                  <a:lnTo>
                    <a:pt x="426" y="476"/>
                  </a:lnTo>
                  <a:lnTo>
                    <a:pt x="412" y="478"/>
                  </a:lnTo>
                  <a:lnTo>
                    <a:pt x="384" y="476"/>
                  </a:lnTo>
                  <a:lnTo>
                    <a:pt x="355" y="476"/>
                  </a:lnTo>
                  <a:lnTo>
                    <a:pt x="330" y="476"/>
                  </a:lnTo>
                  <a:lnTo>
                    <a:pt x="305" y="474"/>
                  </a:lnTo>
                  <a:lnTo>
                    <a:pt x="280" y="472"/>
                  </a:lnTo>
                  <a:lnTo>
                    <a:pt x="257" y="470"/>
                  </a:lnTo>
                  <a:lnTo>
                    <a:pt x="236" y="466"/>
                  </a:lnTo>
                  <a:lnTo>
                    <a:pt x="215" y="464"/>
                  </a:lnTo>
                  <a:lnTo>
                    <a:pt x="196" y="460"/>
                  </a:lnTo>
                  <a:lnTo>
                    <a:pt x="176" y="457"/>
                  </a:lnTo>
                  <a:lnTo>
                    <a:pt x="159" y="453"/>
                  </a:lnTo>
                  <a:lnTo>
                    <a:pt x="142" y="447"/>
                  </a:lnTo>
                  <a:lnTo>
                    <a:pt x="126" y="443"/>
                  </a:lnTo>
                  <a:lnTo>
                    <a:pt x="113" y="437"/>
                  </a:lnTo>
                  <a:lnTo>
                    <a:pt x="100" y="432"/>
                  </a:lnTo>
                  <a:lnTo>
                    <a:pt x="88" y="426"/>
                  </a:lnTo>
                  <a:lnTo>
                    <a:pt x="77" y="418"/>
                  </a:lnTo>
                  <a:lnTo>
                    <a:pt x="67" y="409"/>
                  </a:lnTo>
                  <a:lnTo>
                    <a:pt x="59" y="401"/>
                  </a:lnTo>
                  <a:lnTo>
                    <a:pt x="50" y="393"/>
                  </a:lnTo>
                  <a:lnTo>
                    <a:pt x="42" y="386"/>
                  </a:lnTo>
                  <a:lnTo>
                    <a:pt x="36" y="378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7" y="357"/>
                  </a:lnTo>
                  <a:lnTo>
                    <a:pt x="13" y="349"/>
                  </a:lnTo>
                  <a:lnTo>
                    <a:pt x="9" y="343"/>
                  </a:lnTo>
                  <a:lnTo>
                    <a:pt x="6" y="336"/>
                  </a:lnTo>
                  <a:lnTo>
                    <a:pt x="4" y="330"/>
                  </a:lnTo>
                  <a:lnTo>
                    <a:pt x="2" y="324"/>
                  </a:lnTo>
                  <a:lnTo>
                    <a:pt x="0" y="316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6" y="297"/>
                  </a:lnTo>
                  <a:lnTo>
                    <a:pt x="11" y="295"/>
                  </a:lnTo>
                  <a:lnTo>
                    <a:pt x="17" y="291"/>
                  </a:lnTo>
                  <a:lnTo>
                    <a:pt x="25" y="288"/>
                  </a:lnTo>
                  <a:lnTo>
                    <a:pt x="32" y="284"/>
                  </a:lnTo>
                  <a:lnTo>
                    <a:pt x="42" y="282"/>
                  </a:lnTo>
                  <a:lnTo>
                    <a:pt x="54" y="280"/>
                  </a:lnTo>
                  <a:lnTo>
                    <a:pt x="67" y="276"/>
                  </a:lnTo>
                  <a:lnTo>
                    <a:pt x="80" y="274"/>
                  </a:lnTo>
                  <a:lnTo>
                    <a:pt x="96" y="272"/>
                  </a:lnTo>
                  <a:lnTo>
                    <a:pt x="111" y="270"/>
                  </a:lnTo>
                  <a:lnTo>
                    <a:pt x="128" y="268"/>
                  </a:lnTo>
                  <a:lnTo>
                    <a:pt x="148" y="268"/>
                  </a:lnTo>
                  <a:lnTo>
                    <a:pt x="169" y="267"/>
                  </a:lnTo>
                  <a:lnTo>
                    <a:pt x="219" y="261"/>
                  </a:lnTo>
                  <a:lnTo>
                    <a:pt x="270" y="257"/>
                  </a:lnTo>
                  <a:lnTo>
                    <a:pt x="322" y="249"/>
                  </a:lnTo>
                  <a:lnTo>
                    <a:pt x="376" y="244"/>
                  </a:lnTo>
                  <a:lnTo>
                    <a:pt x="428" y="238"/>
                  </a:lnTo>
                  <a:lnTo>
                    <a:pt x="483" y="230"/>
                  </a:lnTo>
                  <a:lnTo>
                    <a:pt x="537" y="222"/>
                  </a:lnTo>
                  <a:lnTo>
                    <a:pt x="593" y="215"/>
                  </a:lnTo>
                  <a:lnTo>
                    <a:pt x="649" y="207"/>
                  </a:lnTo>
                  <a:lnTo>
                    <a:pt x="706" y="199"/>
                  </a:lnTo>
                  <a:lnTo>
                    <a:pt x="764" y="190"/>
                  </a:lnTo>
                  <a:lnTo>
                    <a:pt x="821" y="180"/>
                  </a:lnTo>
                  <a:lnTo>
                    <a:pt x="881" y="171"/>
                  </a:lnTo>
                  <a:lnTo>
                    <a:pt x="940" y="161"/>
                  </a:lnTo>
                  <a:lnTo>
                    <a:pt x="1000" y="149"/>
                  </a:lnTo>
                  <a:lnTo>
                    <a:pt x="1059" y="140"/>
                  </a:lnTo>
                  <a:lnTo>
                    <a:pt x="1102" y="134"/>
                  </a:lnTo>
                  <a:lnTo>
                    <a:pt x="1142" y="126"/>
                  </a:lnTo>
                  <a:lnTo>
                    <a:pt x="1182" y="121"/>
                  </a:lnTo>
                  <a:lnTo>
                    <a:pt x="1221" y="115"/>
                  </a:lnTo>
                  <a:lnTo>
                    <a:pt x="1257" y="107"/>
                  </a:lnTo>
                  <a:lnTo>
                    <a:pt x="1294" y="101"/>
                  </a:lnTo>
                  <a:lnTo>
                    <a:pt x="1330" y="94"/>
                  </a:lnTo>
                  <a:lnTo>
                    <a:pt x="1365" y="86"/>
                  </a:lnTo>
                  <a:lnTo>
                    <a:pt x="1399" y="80"/>
                  </a:lnTo>
                  <a:lnTo>
                    <a:pt x="1432" y="73"/>
                  </a:lnTo>
                  <a:lnTo>
                    <a:pt x="1463" y="65"/>
                  </a:lnTo>
                  <a:lnTo>
                    <a:pt x="1493" y="57"/>
                  </a:lnTo>
                  <a:lnTo>
                    <a:pt x="1524" y="50"/>
                  </a:lnTo>
                  <a:lnTo>
                    <a:pt x="1553" y="42"/>
                  </a:lnTo>
                  <a:lnTo>
                    <a:pt x="1582" y="32"/>
                  </a:lnTo>
                  <a:lnTo>
                    <a:pt x="1608" y="25"/>
                  </a:lnTo>
                  <a:lnTo>
                    <a:pt x="1626" y="19"/>
                  </a:lnTo>
                  <a:lnTo>
                    <a:pt x="1643" y="13"/>
                  </a:lnTo>
                  <a:lnTo>
                    <a:pt x="1656" y="7"/>
                  </a:lnTo>
                  <a:lnTo>
                    <a:pt x="1670" y="5"/>
                  </a:lnTo>
                  <a:lnTo>
                    <a:pt x="1681" y="2"/>
                  </a:lnTo>
                  <a:lnTo>
                    <a:pt x="1691" y="0"/>
                  </a:lnTo>
                  <a:lnTo>
                    <a:pt x="1701" y="0"/>
                  </a:lnTo>
                  <a:lnTo>
                    <a:pt x="17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57600" y="838200"/>
            <a:ext cx="1219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取</a:t>
            </a:r>
            <a:endParaRPr lang="en-US" sz="9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5" name="Picture 1" descr="C:\Users\Meishing\Desktop\課本故事圖檔\L7-5 (1)\2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3276600"/>
            <a:ext cx="3276600" cy="3324005"/>
          </a:xfrm>
          <a:prstGeom prst="rect">
            <a:avLst/>
          </a:prstGeom>
          <a:noFill/>
        </p:spPr>
      </p:pic>
      <p:pic>
        <p:nvPicPr>
          <p:cNvPr id="11266" name="Picture 2" descr="C:\Users\Meishing\Desktop\課本故事圖檔\L6-3 (1)\9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62600" y="3733800"/>
            <a:ext cx="2895600" cy="290603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895600" y="1"/>
            <a:ext cx="6248400" cy="646331"/>
            <a:chOff x="762000" y="3810000"/>
            <a:chExt cx="5105400" cy="1131248"/>
          </a:xfrm>
        </p:grpSpPr>
        <p:sp>
          <p:nvSpPr>
            <p:cNvPr id="19" name="TextBox 18"/>
            <p:cNvSpPr txBox="1"/>
            <p:nvPr/>
          </p:nvSpPr>
          <p:spPr>
            <a:xfrm>
              <a:off x="762000" y="3810000"/>
              <a:ext cx="5105400" cy="113124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latin typeface="Adobe Kaiti Std R" pitchFamily="18" charset="-128"/>
                  <a:ea typeface="Adobe Kaiti Std R" pitchFamily="18" charset="-128"/>
                </a:rPr>
                <a:t>老師說平平安安就是幸福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571618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6858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meizhou pics\48-3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2057400"/>
            <a:ext cx="9144000" cy="48006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676400" y="38862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48768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58674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6858000"/>
            <a:ext cx="853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 descr="C:\Users\Meishing\Desktop\meizhou pics\48-3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191948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562600" y="2209800"/>
            <a:ext cx="3276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838200"/>
            <a:ext cx="853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76800" y="1828800"/>
            <a:ext cx="205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85800" y="2514600"/>
            <a:ext cx="2667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孔子講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道理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3600" y="24384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整理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9887" r="36810"/>
          <a:stretch>
            <a:fillRect/>
          </a:stretch>
        </p:blipFill>
        <p:spPr bwMode="auto">
          <a:xfrm>
            <a:off x="1066800" y="1038225"/>
            <a:ext cx="1600200" cy="140017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657600" y="914400"/>
            <a:ext cx="68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endParaRPr lang="en-US" sz="9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esktop\課本故事圖檔\L6-7 (1)\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8527" y="3252219"/>
            <a:ext cx="3465273" cy="3452834"/>
          </a:xfrm>
          <a:prstGeom prst="rect">
            <a:avLst/>
          </a:prstGeom>
          <a:noFill/>
        </p:spPr>
      </p:pic>
      <p:pic>
        <p:nvPicPr>
          <p:cNvPr id="8195" name="Picture 3" descr="http://www.healthguidance.org/hgimages/16172Tidy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276600"/>
            <a:ext cx="3733800" cy="303682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953000" y="6324600"/>
            <a:ext cx="4191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http://www.healthguidance.org/entry/16172/1/How-to-Make-Tidying-Fun-for-Kids.html</a:t>
            </a:r>
            <a:endParaRPr lang="en-US" sz="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52800" y="1219200"/>
            <a:ext cx="577850" cy="914400"/>
            <a:chOff x="2520950" y="2060575"/>
            <a:chExt cx="1638300" cy="3114675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9" grpId="0"/>
      <p:bldP spid="1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72200" y="2590800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古時候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956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古代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2358" r="25170"/>
          <a:stretch>
            <a:fillRect/>
          </a:stretch>
        </p:blipFill>
        <p:spPr bwMode="auto">
          <a:xfrm>
            <a:off x="914400" y="1249680"/>
            <a:ext cx="1600200" cy="149352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3657600" y="1295400"/>
            <a:ext cx="914400" cy="1323439"/>
            <a:chOff x="3657600" y="1295400"/>
            <a:chExt cx="914400" cy="132343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295400"/>
              <a:ext cx="91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8000" b="1" dirty="0" smtClean="0">
                  <a:latin typeface="Adobe Kaiti Std R" pitchFamily="18" charset="-128"/>
                  <a:ea typeface="Adobe Kaiti Std R" pitchFamily="18" charset="-128"/>
                </a:rPr>
                <a:t>十</a:t>
              </a:r>
              <a:endParaRPr lang="en-US" sz="80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33800" y="16764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 descr="C:\Users\Meishing\Desktop\課本故事圖檔\L5-8 (1)\508-p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18047"/>
            <a:ext cx="3962400" cy="3339953"/>
          </a:xfrm>
          <a:prstGeom prst="rect">
            <a:avLst/>
          </a:prstGeom>
          <a:noFill/>
        </p:spPr>
      </p:pic>
      <p:pic>
        <p:nvPicPr>
          <p:cNvPr id="6147" name="Picture 3" descr="C:\Users\Meishing\Desktop\課本故事圖檔\L7-8 (1)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581400"/>
            <a:ext cx="2895600" cy="289559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2" grpId="0"/>
      <p:bldP spid="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57800" y="3124200"/>
            <a:ext cx="3276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木蘭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代替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父親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2514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代表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8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661" r="11867"/>
          <a:stretch>
            <a:fillRect/>
          </a:stretch>
        </p:blipFill>
        <p:spPr bwMode="auto">
          <a:xfrm>
            <a:off x="990600" y="1010920"/>
            <a:ext cx="1447800" cy="13512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886200" y="1066800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弋</a:t>
            </a:r>
            <a:endParaRPr lang="en-US" sz="8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7" name="Picture 1" descr="C:\Users\Meishing\Desktop\課本故事圖檔\L5-8 (1)\508-p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7975" y="3962400"/>
            <a:ext cx="2486025" cy="2095500"/>
          </a:xfrm>
          <a:prstGeom prst="rect">
            <a:avLst/>
          </a:prstGeom>
          <a:noFill/>
        </p:spPr>
      </p:pic>
      <p:pic>
        <p:nvPicPr>
          <p:cNvPr id="4098" name="Picture 2" descr="C:\Users\Meishing\Desktop\課本故事圖檔\L5-8 (1)\508-p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038600"/>
            <a:ext cx="2486025" cy="2095500"/>
          </a:xfrm>
          <a:prstGeom prst="rect">
            <a:avLst/>
          </a:prstGeom>
          <a:noFill/>
        </p:spPr>
      </p:pic>
      <p:pic>
        <p:nvPicPr>
          <p:cNvPr id="4099" name="Picture 3" descr="C:\Users\Meishing\Desktop\課本故事圖檔\L8-1 (1)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505200"/>
            <a:ext cx="2895600" cy="29060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766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3" grpId="0"/>
      <p:bldP spid="13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thumb/a/a9/Planets2013.jpg/1024px-Planets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0"/>
            <a:ext cx="76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Adobe Kaiti Std R" pitchFamily="18" charset="-128"/>
                <a:ea typeface="Adobe Kaiti Std R" pitchFamily="18" charset="-128"/>
              </a:rPr>
              <a:t>太陽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金星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地球</a:t>
            </a:r>
            <a:endParaRPr lang="en-US" sz="3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火星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40386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0386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581400"/>
            <a:ext cx="4572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天王星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3581400"/>
            <a:ext cx="4572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海王星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1676400" y="838200"/>
            <a:ext cx="6858000" cy="533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81200" y="228600"/>
            <a:ext cx="45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近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228600"/>
            <a:ext cx="45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遠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1722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：美麗的行星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8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6999"/>
            <a:ext cx="9144000" cy="2608845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8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262005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2" idx="2"/>
          </p:cNvCxnSpPr>
          <p:nvPr/>
        </p:nvCxnSpPr>
        <p:spPr>
          <a:xfrm>
            <a:off x="0" y="2590800"/>
            <a:ext cx="4572000" cy="29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3000" y="33528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85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4400" y="16002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657600" y="4434700"/>
            <a:ext cx="5486400" cy="24233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35052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76800" y="25908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29600" y="33528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33800" y="434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8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8-2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38796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685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429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239000" y="3429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5146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257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343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77000" y="25146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90800" y="4419600"/>
            <a:ext cx="65532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08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8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066800"/>
            <a:ext cx="9107965" cy="2743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743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7338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8600" y="5334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3075" name="Picture 3" descr="C:\Users\Meishing\Desktop\meizhou pics\48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35040"/>
            <a:ext cx="4038600" cy="265626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2819400" y="37338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27432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8-t-3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：美麗的行星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19177</TotalTime>
  <Words>536</Words>
  <Application>Microsoft Office PowerPoint</Application>
  <PresentationFormat>On-screen Show (4:3)</PresentationFormat>
  <Paragraphs>133</Paragraphs>
  <Slides>40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美洲華語第四冊</vt:lpstr>
      <vt:lpstr>第一週</vt:lpstr>
      <vt:lpstr>課前活動</vt:lpstr>
      <vt:lpstr>PowerPoint Presentation</vt:lpstr>
      <vt:lpstr>課文：美麗的行星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北極星和指南星 請到美洲華語網站下載ppt 或利用美洲華語創作天地 http://blog.huayuworld.org/meizhouworld 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164</cp:revision>
  <dcterms:created xsi:type="dcterms:W3CDTF">2014-04-02T02:41:18Z</dcterms:created>
  <dcterms:modified xsi:type="dcterms:W3CDTF">2021-03-03T18:45:14Z</dcterms:modified>
</cp:coreProperties>
</file>